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 name="Google Shape;5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58" name="Google Shape;5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Rest Services is a way to send and receive information to an endpoint and in return receive information back or set information.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Step definition which intends to send a rest request</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Step definition could house gem interaction information</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Gem interaction information is stored in a single helper</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Single point of contact with gem</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36" name="Google Shape;13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Point of balance between being utilized to much and not enough</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Has to be determined by each team</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Questions?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49" name="Google Shape;14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In programming we want to be as lazy as possible, this means that we should take steps so that we do not repeat the same code. If the same logic is utilized twice this logic should be extracted into a method and stored so that it can be reused later on down the road. </a:t>
            </a:r>
            <a:endParaRPr/>
          </a:p>
          <a:p>
            <a:pPr indent="-266700" lvl="0" marL="342900" marR="0" rtl="0" algn="l">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Tie back to adaptable:</a:t>
            </a:r>
            <a:endParaRPr/>
          </a:p>
          <a:p>
            <a:pPr indent="-342900" lvl="1" marL="8001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Forces Restructuring of code as logic has to be moved around to optimize the usage</a:t>
            </a:r>
            <a:endParaRPr/>
          </a:p>
          <a:p>
            <a:pPr indent="-342900" lvl="1" marL="8001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Changing code is much faster</a:t>
            </a:r>
            <a:endParaRPr/>
          </a:p>
          <a:p>
            <a:pPr indent="-342900" lvl="1" marL="8001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Issues in code are simpler to fix</a:t>
            </a:r>
            <a:endParaRPr/>
          </a:p>
          <a:p>
            <a:pPr indent="0" lvl="1" marL="457200" marR="0" rtl="0" algn="l">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63" name="Google Shape;163;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Is this a good or bad usage of DRY?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73" name="Google Shape;17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Get data and Fill Field methods are in a reusable abstract state.</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Is this a good or bad implementation of dry?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Overlap with DRY and Orthogonality</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Difference:</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DRY-Logic shouldn’t be duplicated</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Orthogonality-other code small point interaction</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85" name="Google Shape;18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Segemented teams- access the same code will solve the same problem different ways without communication</a:t>
            </a:r>
            <a:endParaRPr/>
          </a:p>
          <a:p>
            <a:pPr indent="0" lvl="0" marL="0" marR="0" rtl="0" algn="l">
              <a:spcBef>
                <a:spcPts val="0"/>
              </a:spcBef>
              <a:spcAft>
                <a:spcPts val="0"/>
              </a:spcAft>
              <a:buNone/>
            </a:pP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Illogical Storage of Data- Meaningful and agreed upon storage of logic</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Poor Communication-updates to a code base aren’t communicated</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Heroism- “code person”, hard to modify their code, hard to write your own code.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Code not abstract-abstract out logic when it needs to be utilized multiple time</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Additional Examples or questions? </a:t>
            </a:r>
            <a:endParaRPr/>
          </a:p>
        </p:txBody>
      </p:sp>
      <p:sp>
        <p:nvSpPr>
          <p:cNvPr id="198" name="Google Shape;198;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Tie back to adaptable: Allows the end user to adapt the usage of the code without having to rewrite the logic.</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11" name="Google Shape;211;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Can keep input data and expected data</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YAML metaprogrammed with Faker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User can just change the YAML</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Not saying users aren’t technically apt enough</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Just simpler</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Developers don’t have a lot of code changes committed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21" name="Google Shape;221;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 name="Google Shape;6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Currently work with mobile automation, have previously worked with </a:t>
            </a:r>
            <a:endParaRPr/>
          </a:p>
          <a:p>
            <a:pPr indent="-342900" lvl="1" marL="8001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rest services, </a:t>
            </a:r>
            <a:endParaRPr/>
          </a:p>
          <a:p>
            <a:pPr indent="-342900" lvl="1" marL="8001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database, </a:t>
            </a:r>
            <a:endParaRPr/>
          </a:p>
          <a:p>
            <a:pPr indent="-342900" lvl="1" marL="8001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mainframe, </a:t>
            </a:r>
            <a:endParaRPr/>
          </a:p>
          <a:p>
            <a:pPr indent="-342900" lvl="1" marL="8001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desktop </a:t>
            </a:r>
            <a:endParaRPr/>
          </a:p>
          <a:p>
            <a:pPr indent="-342900" lvl="1" marL="80010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web. </a:t>
            </a:r>
            <a:endParaRPr/>
          </a:p>
          <a:p>
            <a:pPr indent="0" lvl="0" marL="0" marR="0" rtl="0" algn="l">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I currently work for the Enterprise Automation team at Huntington, where we provide automation solutions and support to all of the Huntington business segments. </a:t>
            </a:r>
            <a:endParaRPr/>
          </a:p>
          <a:p>
            <a:pPr indent="0" lvl="0" marL="0" marR="0" rtl="0" algn="l">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Hobbies</a:t>
            </a:r>
            <a:endParaRPr/>
          </a:p>
          <a:p>
            <a:pPr indent="-171450" lvl="1" marL="6286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Camping</a:t>
            </a:r>
            <a:endParaRPr/>
          </a:p>
          <a:p>
            <a:pPr indent="-171450" lvl="1" marL="6286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Travelling</a:t>
            </a:r>
            <a:endParaRPr/>
          </a:p>
          <a:p>
            <a:pPr indent="0" lvl="1" marL="457200" marR="0" rtl="0" algn="l">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67" name="Google Shape;6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Step definition(requests data)-&gt; Date Helper(gets data) -&gt; YAML(stores data)</a:t>
            </a:r>
            <a:endParaRPr/>
          </a:p>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Step definition-is not aware of what data they are utilizing</a:t>
            </a:r>
            <a:endParaRPr/>
          </a:p>
          <a:p>
            <a:pPr indent="0" lvl="0" marL="0" marR="0" rtl="0" algn="l">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Step definition is not aware of where the data is </a:t>
            </a:r>
            <a:endParaRPr/>
          </a:p>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Helpers don’t understand why the data is needed</a:t>
            </a:r>
            <a:endParaRPr/>
          </a:p>
          <a:p>
            <a:pPr indent="0" lvl="0" marL="0" marR="0" rtl="0" algn="l">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Helpers don’t understand where the data is utilized</a:t>
            </a:r>
            <a:endParaRPr/>
          </a:p>
          <a:p>
            <a:pPr indent="0" lvl="0" marL="0" marR="0" rtl="0" algn="l">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Helper has the raw capability to get the information</a:t>
            </a:r>
            <a:endParaRPr/>
          </a:p>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YAML – just stores data</a:t>
            </a:r>
            <a:endParaRPr/>
          </a:p>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30" name="Google Shape;230;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A Rake is a ruby make file,</a:t>
            </a:r>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we are able to pass command line arguments into our test suite and then choose how we store those command line arguments.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Simple Rakefile in root directory</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Method default task call a method and returns some values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Set variables via command line and then run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You can values are stores </a:t>
            </a:r>
            <a:endParaRPr/>
          </a:p>
        </p:txBody>
      </p:sp>
      <p:sp>
        <p:nvSpPr>
          <p:cNvPr id="243" name="Google Shape;243;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Expected/input Text-what I want the application to validate or input</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e.g. Given the user logs in as bobsmith</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Data Keys-What data I want to extract from YAML to utilize within the application</a:t>
            </a:r>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e.g. Given the user logs in with valid credentials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Fields Validation</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e.g. Then the user view the account balance widget.</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53" name="Google Shape;253;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Third bullet-</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Given-data key and a condition of the test from users perspective</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When-action step what our test hinges on</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Then-assertion step what we want to validate.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62" name="Google Shape;262;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Third bullet-</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Given- environment housed within a step, the user would not have knowledge of this.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And- five second wait</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Then-Our assertion step is overly detailed as to what validation is occurring.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70" name="Google Shape;270;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There are method generators that can create methods on the fly.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Define method in ruby allows the creation of methods when classes are loaded.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These methods can then be called by instantiated objects of the class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78" name="Google Shape;278;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Explain define method example</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Very page object like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Provides concrete code that is customizable by the end user</a:t>
            </a:r>
            <a:endParaRPr/>
          </a:p>
        </p:txBody>
      </p:sp>
      <p:sp>
        <p:nvSpPr>
          <p:cNvPr id="286" name="Google Shape;286;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Each determine what makes sense. </a:t>
            </a:r>
            <a:endParaRPr/>
          </a:p>
          <a:p>
            <a:pPr indent="0" lvl="0" marL="0" marR="0" rtl="0" algn="l">
              <a:spcBef>
                <a:spcPts val="0"/>
              </a:spcBef>
              <a:spcAft>
                <a:spcPts val="0"/>
              </a:spcAft>
              <a:buNone/>
            </a:pP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Values that do not change don’t need metaprogrammed</a:t>
            </a:r>
            <a:endParaRPr/>
          </a:p>
          <a:p>
            <a:pPr indent="0" lvl="0" marL="0" marR="0" rtl="0" algn="l">
              <a:spcBef>
                <a:spcPts val="0"/>
              </a:spcBef>
              <a:spcAft>
                <a:spcPts val="0"/>
              </a:spcAft>
              <a:buNone/>
            </a:pP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Questions?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98" name="Google Shape;298;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Refactoring is the process of improving the structure of code without changing how the actual code functions.</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Extract Class -Move parts of existing class into a new class</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Pull Up - Move logic to a superclass</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Rename Method/Class - Change method/class names to accurately reveal purpose</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Tie back to adaptability-refactoring is the process of changing the structure and organization of code without changing the functionality. This process should be utilized constantly to make a more adaptable suite.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12" name="Google Shape;312;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 name="Google Shape;7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Adaptable: able to handle developmental change effectively</a:t>
            </a:r>
            <a:endParaRPr/>
          </a:p>
          <a:p>
            <a:pPr indent="0" lvl="0" marL="0" marR="0" rtl="0" algn="l">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Well Designed- designed with the intent of the end user in mind </a:t>
            </a:r>
            <a:endParaRPr/>
          </a:p>
          <a:p>
            <a:pPr indent="-95250" lvl="0" marL="171450" marR="0" rtl="0" algn="l">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76" name="Google Shape;7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Google Shape;318;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One class doing a variety of things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Like Functionalities should be separated out into individual classes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20" name="Google Shape;320;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Pull similar functionality from each class to superclass</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Subclasses can then utilize it.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Could also do this with including a module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29" name="Google Shape;329;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p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Making class names meaningful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39" name="Google Shape;339;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p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Happens organically not forced</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Defensive People </a:t>
            </a:r>
            <a:endParaRPr/>
          </a:p>
          <a:p>
            <a:pPr indent="0" lvl="0" marL="0" marR="0" rtl="0" algn="l">
              <a:spcBef>
                <a:spcPts val="0"/>
              </a:spcBef>
              <a:spcAft>
                <a:spcPts val="0"/>
              </a:spcAft>
              <a:buNone/>
            </a:pP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Culture of Collaboration</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TDD environment to validate changes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Software is soft</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Questions?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49" name="Google Shape;349;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Google Shape;355;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Google Shape;360;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Google Shape;365;p3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Test Driven Development is the process of developing code through testing. The benefit being that the software you develop is much more likely to be robust and less error prone. Additionally you have developed unit tests that can be utilized for the life of the functionality you have implemented.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Test Driven Development Steps:</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Red-test written it fails when ran</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Green-code written test passes or fails </a:t>
            </a:r>
            <a:endParaRPr b="0" i="0" sz="1200" u="none" cap="none" strike="noStrike">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Refactor-modifications to code</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Unit tests are very quick ideally.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Tie back to well-designed , well designed code should be tested for criteria set by the end user. </a:t>
            </a:r>
            <a:endParaRPr/>
          </a:p>
        </p:txBody>
      </p:sp>
      <p:sp>
        <p:nvSpPr>
          <p:cNvPr id="367" name="Google Shape;367;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Google Shape;374;p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Not yet implemented, tests fail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Code has not yet been written.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76" name="Google Shape;376;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Google Shape;384;p3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Write application code to fulfill Rspec code</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There is no guess work in TDD, just bad tests.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86" name="Google Shape;386;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Google Shape;394;p3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5" name="Google Shape;395;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We then (if we choose) alter our code if we find an issue with it</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Class Name has changed from Application to DateAndHello as it is more meaningful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Process should begin with rewriting tests to fail again</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Want to make sure tests fail before they are successful</a:t>
            </a:r>
            <a:endParaRPr b="0" i="0" sz="1200" u="none" cap="none" strike="noStrike">
              <a:solidFill>
                <a:schemeClr val="dk1"/>
              </a:solidFill>
              <a:latin typeface="Calibri"/>
              <a:ea typeface="Calibri"/>
              <a:cs typeface="Calibri"/>
              <a:sym typeface="Calibri"/>
            </a:endParaRPr>
          </a:p>
        </p:txBody>
      </p:sp>
      <p:sp>
        <p:nvSpPr>
          <p:cNvPr id="396" name="Google Shape;396;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 name="Google Shape;8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Each of these concepts can be utilized to make code adaptable </a:t>
            </a:r>
            <a:endParaRPr b="0" i="0" sz="1200" u="none" cap="none" strike="noStrike">
              <a:solidFill>
                <a:schemeClr val="dk1"/>
              </a:solidFill>
              <a:latin typeface="Calibri"/>
              <a:ea typeface="Calibri"/>
              <a:cs typeface="Calibri"/>
              <a:sym typeface="Calibri"/>
            </a:endParaRPr>
          </a:p>
        </p:txBody>
      </p:sp>
      <p:sp>
        <p:nvSpPr>
          <p:cNvPr id="84" name="Google Shape;8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Google Shape;404;p4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Unit tests- Small Validations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Integration tests – Checks functionality as it operates together</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Important to involve the end user in coming up with the requirements for your code. </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Utilize Both</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06" name="Google Shape;406;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Google Shape;412;p4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Google Shape;413;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Unit tests on top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Integration tests on bottom</a:t>
            </a:r>
            <a:endParaRPr/>
          </a:p>
        </p:txBody>
      </p:sp>
      <p:sp>
        <p:nvSpPr>
          <p:cNvPr id="414" name="Google Shape;414;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2" name="Shape 422"/>
        <p:cNvGrpSpPr/>
        <p:nvPr/>
      </p:nvGrpSpPr>
      <p:grpSpPr>
        <a:xfrm>
          <a:off x="0" y="0"/>
          <a:ext cx="0" cy="0"/>
          <a:chOff x="0" y="0"/>
          <a:chExt cx="0" cy="0"/>
        </a:xfrm>
      </p:grpSpPr>
      <p:sp>
        <p:nvSpPr>
          <p:cNvPr id="423" name="Google Shape;423;p4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4" name="Google Shape;424;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Fast feedback loop for TDD</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Changes can be validated quickly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Confidence in the changes </a:t>
            </a:r>
            <a:endParaRPr/>
          </a:p>
        </p:txBody>
      </p:sp>
      <p:sp>
        <p:nvSpPr>
          <p:cNvPr id="425" name="Google Shape;425;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1" name="Shape 431"/>
        <p:cNvGrpSpPr/>
        <p:nvPr/>
      </p:nvGrpSpPr>
      <p:grpSpPr>
        <a:xfrm>
          <a:off x="0" y="0"/>
          <a:ext cx="0" cy="0"/>
          <a:chOff x="0" y="0"/>
          <a:chExt cx="0" cy="0"/>
        </a:xfrm>
      </p:grpSpPr>
      <p:sp>
        <p:nvSpPr>
          <p:cNvPr id="432" name="Google Shape;432;p4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3" name="Google Shape;433;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Managerial concerns about implementation</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-Don’t tell them</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-show metrics if issues are raised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Time -will take time to implement</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Quality-Have to train people to write good tests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Questions?</a:t>
            </a:r>
            <a:endParaRPr b="0" i="0" sz="1200" u="none" cap="none" strike="noStrike">
              <a:solidFill>
                <a:schemeClr val="dk1"/>
              </a:solidFill>
              <a:latin typeface="Calibri"/>
              <a:ea typeface="Calibri"/>
              <a:cs typeface="Calibri"/>
              <a:sym typeface="Calibri"/>
            </a:endParaRPr>
          </a:p>
        </p:txBody>
      </p:sp>
      <p:sp>
        <p:nvSpPr>
          <p:cNvPr id="434" name="Google Shape;434;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9" name="Shape 439"/>
        <p:cNvGrpSpPr/>
        <p:nvPr/>
      </p:nvGrpSpPr>
      <p:grpSpPr>
        <a:xfrm>
          <a:off x="0" y="0"/>
          <a:ext cx="0" cy="0"/>
          <a:chOff x="0" y="0"/>
          <a:chExt cx="0" cy="0"/>
        </a:xfrm>
      </p:grpSpPr>
      <p:sp>
        <p:nvSpPr>
          <p:cNvPr id="440" name="Google Shape;440;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p4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4" name="Shape 444"/>
        <p:cNvGrpSpPr/>
        <p:nvPr/>
      </p:nvGrpSpPr>
      <p:grpSpPr>
        <a:xfrm>
          <a:off x="0" y="0"/>
          <a:ext cx="0" cy="0"/>
          <a:chOff x="0" y="0"/>
          <a:chExt cx="0" cy="0"/>
        </a:xfrm>
      </p:grpSpPr>
      <p:sp>
        <p:nvSpPr>
          <p:cNvPr id="445" name="Google Shape;445;p4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6" name="Google Shape;446;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important to know the amount of code being tested. </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Tie back to well designed-</a:t>
            </a:r>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We should ensure the code we are writing is tested by our unit tests. </a:t>
            </a:r>
            <a:endParaRPr b="0" i="0" sz="1200" u="none" cap="none" strike="noStrike">
              <a:solidFill>
                <a:schemeClr val="dk1"/>
              </a:solidFill>
              <a:latin typeface="Calibri"/>
              <a:ea typeface="Calibri"/>
              <a:cs typeface="Calibri"/>
              <a:sym typeface="Calibri"/>
            </a:endParaRPr>
          </a:p>
        </p:txBody>
      </p:sp>
      <p:sp>
        <p:nvSpPr>
          <p:cNvPr id="447" name="Google Shape;447;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4" name="Shape 454"/>
        <p:cNvGrpSpPr/>
        <p:nvPr/>
      </p:nvGrpSpPr>
      <p:grpSpPr>
        <a:xfrm>
          <a:off x="0" y="0"/>
          <a:ext cx="0" cy="0"/>
          <a:chOff x="0" y="0"/>
          <a:chExt cx="0" cy="0"/>
        </a:xfrm>
      </p:grpSpPr>
      <p:sp>
        <p:nvSpPr>
          <p:cNvPr id="455" name="Google Shape;455;p4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6" name="Google Shape;456;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457" name="Google Shape;457;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7" name="Shape 467"/>
        <p:cNvGrpSpPr/>
        <p:nvPr/>
      </p:nvGrpSpPr>
      <p:grpSpPr>
        <a:xfrm>
          <a:off x="0" y="0"/>
          <a:ext cx="0" cy="0"/>
          <a:chOff x="0" y="0"/>
          <a:chExt cx="0" cy="0"/>
        </a:xfrm>
      </p:grpSpPr>
      <p:sp>
        <p:nvSpPr>
          <p:cNvPr id="468" name="Google Shape;468;p4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9" name="Google Shape;469;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Questions?</a:t>
            </a:r>
            <a:endParaRPr b="0" i="0" sz="1200" u="none" cap="none" strike="noStrike">
              <a:solidFill>
                <a:schemeClr val="dk1"/>
              </a:solidFill>
              <a:latin typeface="Calibri"/>
              <a:ea typeface="Calibri"/>
              <a:cs typeface="Calibri"/>
              <a:sym typeface="Calibri"/>
            </a:endParaRPr>
          </a:p>
        </p:txBody>
      </p:sp>
      <p:sp>
        <p:nvSpPr>
          <p:cNvPr id="470" name="Google Shape;470;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6" name="Shape 476"/>
        <p:cNvGrpSpPr/>
        <p:nvPr/>
      </p:nvGrpSpPr>
      <p:grpSpPr>
        <a:xfrm>
          <a:off x="0" y="0"/>
          <a:ext cx="0" cy="0"/>
          <a:chOff x="0" y="0"/>
          <a:chExt cx="0" cy="0"/>
        </a:xfrm>
      </p:grpSpPr>
      <p:sp>
        <p:nvSpPr>
          <p:cNvPr id="477" name="Google Shape;477;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8" name="Google Shape;478;p4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1" name="Shape 481"/>
        <p:cNvGrpSpPr/>
        <p:nvPr/>
      </p:nvGrpSpPr>
      <p:grpSpPr>
        <a:xfrm>
          <a:off x="0" y="0"/>
          <a:ext cx="0" cy="0"/>
          <a:chOff x="0" y="0"/>
          <a:chExt cx="0" cy="0"/>
        </a:xfrm>
      </p:grpSpPr>
      <p:sp>
        <p:nvSpPr>
          <p:cNvPr id="482" name="Google Shape;482;p4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3" name="Google Shape;483;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Develop your code to fail as early as possible. Once a failure occurs have code to ensure that steps are completed to roll back any changes made to your environment. Ensure that failures occur in a manner that will direct the developer to the root cause of the issue and tell the end user what failed in the application. </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Tie back to well designed-</a:t>
            </a:r>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We should ensure that our tests fail In a meaningful manner.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84" name="Google Shape;484;p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Each of the concepts can be utilized to ensure code is well-designed.</a:t>
            </a:r>
            <a:endParaRPr b="0" i="0" sz="1200" u="none" cap="none" strike="noStrike">
              <a:solidFill>
                <a:schemeClr val="dk1"/>
              </a:solidFill>
              <a:latin typeface="Calibri"/>
              <a:ea typeface="Calibri"/>
              <a:cs typeface="Calibri"/>
              <a:sym typeface="Calibri"/>
            </a:endParaRPr>
          </a:p>
        </p:txBody>
      </p:sp>
      <p:sp>
        <p:nvSpPr>
          <p:cNvPr id="92" name="Google Shape;9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9" name="Shape 489"/>
        <p:cNvGrpSpPr/>
        <p:nvPr/>
      </p:nvGrpSpPr>
      <p:grpSpPr>
        <a:xfrm>
          <a:off x="0" y="0"/>
          <a:ext cx="0" cy="0"/>
          <a:chOff x="0" y="0"/>
          <a:chExt cx="0" cy="0"/>
        </a:xfrm>
      </p:grpSpPr>
      <p:sp>
        <p:nvSpPr>
          <p:cNvPr id="490" name="Google Shape;490;p5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1" name="Google Shape;491;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Our float method accepts whatever the user inputs and attempts to convert it into a float. So issues from user input can cause issues with methods down the line.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92" name="Google Shape;492;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9" name="Shape 499"/>
        <p:cNvGrpSpPr/>
        <p:nvPr/>
      </p:nvGrpSpPr>
      <p:grpSpPr>
        <a:xfrm>
          <a:off x="0" y="0"/>
          <a:ext cx="0" cy="0"/>
          <a:chOff x="0" y="0"/>
          <a:chExt cx="0" cy="0"/>
        </a:xfrm>
      </p:grpSpPr>
      <p:sp>
        <p:nvSpPr>
          <p:cNvPr id="500" name="Google Shape;500;p5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1" name="Google Shape;501;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Here our float method checks whether the value is a float and then runs float converter if that is successful otherwise the rescue clause will try to correct the error.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02" name="Google Shape;502;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0" name="Shape 510"/>
        <p:cNvGrpSpPr/>
        <p:nvPr/>
      </p:nvGrpSpPr>
      <p:grpSpPr>
        <a:xfrm>
          <a:off x="0" y="0"/>
          <a:ext cx="0" cy="0"/>
          <a:chOff x="0" y="0"/>
          <a:chExt cx="0" cy="0"/>
        </a:xfrm>
      </p:grpSpPr>
      <p:sp>
        <p:nvSpPr>
          <p:cNvPr id="511" name="Google Shape;511;p5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2" name="Google Shape;512;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Rescue clauses should be used carefully.</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Let true failures fail tests</a:t>
            </a:r>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Specify the error you are looking for </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Don’t make methods to constrained </a:t>
            </a:r>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They will lose flexibility and reusability</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Questions?</a:t>
            </a:r>
            <a:endParaRPr b="0" i="0" sz="1200" u="none" cap="none" strike="noStrike">
              <a:solidFill>
                <a:schemeClr val="dk1"/>
              </a:solidFill>
              <a:latin typeface="Calibri"/>
              <a:ea typeface="Calibri"/>
              <a:cs typeface="Calibri"/>
              <a:sym typeface="Calibri"/>
            </a:endParaRPr>
          </a:p>
        </p:txBody>
      </p:sp>
      <p:sp>
        <p:nvSpPr>
          <p:cNvPr id="513" name="Google Shape;513;p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8" name="Shape 518"/>
        <p:cNvGrpSpPr/>
        <p:nvPr/>
      </p:nvGrpSpPr>
      <p:grpSpPr>
        <a:xfrm>
          <a:off x="0" y="0"/>
          <a:ext cx="0" cy="0"/>
          <a:chOff x="0" y="0"/>
          <a:chExt cx="0" cy="0"/>
        </a:xfrm>
      </p:grpSpPr>
      <p:sp>
        <p:nvSpPr>
          <p:cNvPr id="519" name="Google Shape;519;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0" name="Google Shape;520;p5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3" name="Shape 523"/>
        <p:cNvGrpSpPr/>
        <p:nvPr/>
      </p:nvGrpSpPr>
      <p:grpSpPr>
        <a:xfrm>
          <a:off x="0" y="0"/>
          <a:ext cx="0" cy="0"/>
          <a:chOff x="0" y="0"/>
          <a:chExt cx="0" cy="0"/>
        </a:xfrm>
      </p:grpSpPr>
      <p:sp>
        <p:nvSpPr>
          <p:cNvPr id="524" name="Google Shape;524;p5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5" name="Google Shape;525;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Data necessary for a test should (as often as possible) be created and destroyed within the context of a test. The benefits being that each test is receiving clean data, and the test leaves less of a footprint once complete. </a:t>
            </a:r>
            <a:endParaRPr/>
          </a:p>
          <a:p>
            <a:pPr indent="0" lvl="0" marL="0" marR="0" rtl="0" algn="l">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Tie back to well-designed</a:t>
            </a:r>
            <a:endParaRPr/>
          </a:p>
          <a:p>
            <a:pPr indent="0" lvl="0" marL="0" marR="0" rtl="0" algn="l">
              <a:spcBef>
                <a:spcPts val="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Are tests should leave a minimal negative footprint on the test environment they operate within. </a:t>
            </a:r>
            <a:endParaRPr b="0" i="0" sz="1200" u="none" cap="none" strike="noStrike">
              <a:solidFill>
                <a:schemeClr val="dk1"/>
              </a:solidFill>
              <a:latin typeface="Calibri"/>
              <a:ea typeface="Calibri"/>
              <a:cs typeface="Calibri"/>
              <a:sym typeface="Calibri"/>
            </a:endParaRPr>
          </a:p>
        </p:txBody>
      </p:sp>
      <p:sp>
        <p:nvSpPr>
          <p:cNvPr id="526" name="Google Shape;526;p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1" name="Shape 531"/>
        <p:cNvGrpSpPr/>
        <p:nvPr/>
      </p:nvGrpSpPr>
      <p:grpSpPr>
        <a:xfrm>
          <a:off x="0" y="0"/>
          <a:ext cx="0" cy="0"/>
          <a:chOff x="0" y="0"/>
          <a:chExt cx="0" cy="0"/>
        </a:xfrm>
      </p:grpSpPr>
      <p:sp>
        <p:nvSpPr>
          <p:cNvPr id="532" name="Google Shape;532;p5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3" name="Google Shape;533;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Hooks-provide the ability to execute certain functionality before and after a test. </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Ninja testing is the process of removing the footprint of your test so that no one can tell that your test ran.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534" name="Google Shape;534;p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9" name="Shape 539"/>
        <p:cNvGrpSpPr/>
        <p:nvPr/>
      </p:nvGrpSpPr>
      <p:grpSpPr>
        <a:xfrm>
          <a:off x="0" y="0"/>
          <a:ext cx="0" cy="0"/>
          <a:chOff x="0" y="0"/>
          <a:chExt cx="0" cy="0"/>
        </a:xfrm>
      </p:grpSpPr>
      <p:sp>
        <p:nvSpPr>
          <p:cNvPr id="540" name="Google Shape;540;p5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1" name="Google Shape;541;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Before Hooks run before each given test that matches their tagging, </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after hooks run after. </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Around hooks creates a proc that will wrap the test and run before and after it. </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After step runs after each step for a given test</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After configuration runs after cucumber is configured </a:t>
            </a:r>
            <a:endParaRPr/>
          </a:p>
        </p:txBody>
      </p:sp>
      <p:sp>
        <p:nvSpPr>
          <p:cNvPr id="542" name="Google Shape;542;p5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7" name="Shape 547"/>
        <p:cNvGrpSpPr/>
        <p:nvPr/>
      </p:nvGrpSpPr>
      <p:grpSpPr>
        <a:xfrm>
          <a:off x="0" y="0"/>
          <a:ext cx="0" cy="0"/>
          <a:chOff x="0" y="0"/>
          <a:chExt cx="0" cy="0"/>
        </a:xfrm>
      </p:grpSpPr>
      <p:sp>
        <p:nvSpPr>
          <p:cNvPr id="548" name="Google Shape;548;p5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9" name="Google Shape;549;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 Before Hooks Rest Services account origination user creation</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550" name="Google Shape;550;p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2" name="Shape 562"/>
        <p:cNvGrpSpPr/>
        <p:nvPr/>
      </p:nvGrpSpPr>
      <p:grpSpPr>
        <a:xfrm>
          <a:off x="0" y="0"/>
          <a:ext cx="0" cy="0"/>
          <a:chOff x="0" y="0"/>
          <a:chExt cx="0" cy="0"/>
        </a:xfrm>
      </p:grpSpPr>
      <p:sp>
        <p:nvSpPr>
          <p:cNvPr id="563" name="Google Shape;563;p5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4" name="Google Shape;564;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After hooks to remove account linking in mainframe</a:t>
            </a:r>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Made test data reusable</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565" name="Google Shape;565;p5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7" name="Shape 577"/>
        <p:cNvGrpSpPr/>
        <p:nvPr/>
      </p:nvGrpSpPr>
      <p:grpSpPr>
        <a:xfrm>
          <a:off x="0" y="0"/>
          <a:ext cx="0" cy="0"/>
          <a:chOff x="0" y="0"/>
          <a:chExt cx="0" cy="0"/>
        </a:xfrm>
      </p:grpSpPr>
      <p:sp>
        <p:nvSpPr>
          <p:cNvPr id="578" name="Google Shape;578;p5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9" name="Google Shape;579;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Scenario is a cucumber object that houses information from the scenario you are running including test result, test steps, the source and tags </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Block is a proc object that represents the code you want to run </a:t>
            </a:r>
            <a:endParaRPr/>
          </a:p>
        </p:txBody>
      </p:sp>
      <p:sp>
        <p:nvSpPr>
          <p:cNvPr id="580" name="Google Shape;580;p5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2" name="Shape 592"/>
        <p:cNvGrpSpPr/>
        <p:nvPr/>
      </p:nvGrpSpPr>
      <p:grpSpPr>
        <a:xfrm>
          <a:off x="0" y="0"/>
          <a:ext cx="0" cy="0"/>
          <a:chOff x="0" y="0"/>
          <a:chExt cx="0" cy="0"/>
        </a:xfrm>
      </p:grpSpPr>
      <p:sp>
        <p:nvSpPr>
          <p:cNvPr id="593" name="Google Shape;593;p6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4" name="Google Shape;594;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595" name="Google Shape;595;p6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3" name="Shape 603"/>
        <p:cNvGrpSpPr/>
        <p:nvPr/>
      </p:nvGrpSpPr>
      <p:grpSpPr>
        <a:xfrm>
          <a:off x="0" y="0"/>
          <a:ext cx="0" cy="0"/>
          <a:chOff x="0" y="0"/>
          <a:chExt cx="0" cy="0"/>
        </a:xfrm>
      </p:grpSpPr>
      <p:sp>
        <p:nvSpPr>
          <p:cNvPr id="604" name="Google Shape;604;p6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5" name="Google Shape;605;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Additionally you are adding more liability to your test as far as other things breaking that break your test.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Time Consuming – cleanup taking to long probably not valuable</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Not Reliable – if the process doesn’t work don’t utilize it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Not Needed – If the preconditions in the data don’t matter don’t do it</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Questions?</a:t>
            </a:r>
            <a:endParaRPr b="0" i="0" sz="1200" u="none" cap="none" strike="noStrike">
              <a:solidFill>
                <a:schemeClr val="dk1"/>
              </a:solidFill>
              <a:latin typeface="Calibri"/>
              <a:ea typeface="Calibri"/>
              <a:cs typeface="Calibri"/>
              <a:sym typeface="Calibri"/>
            </a:endParaRPr>
          </a:p>
        </p:txBody>
      </p:sp>
      <p:sp>
        <p:nvSpPr>
          <p:cNvPr id="606" name="Google Shape;606;p6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1" name="Shape 611"/>
        <p:cNvGrpSpPr/>
        <p:nvPr/>
      </p:nvGrpSpPr>
      <p:grpSpPr>
        <a:xfrm>
          <a:off x="0" y="0"/>
          <a:ext cx="0" cy="0"/>
          <a:chOff x="0" y="0"/>
          <a:chExt cx="0" cy="0"/>
        </a:xfrm>
      </p:grpSpPr>
      <p:sp>
        <p:nvSpPr>
          <p:cNvPr id="612" name="Google Shape;612;p6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3" name="Google Shape;613;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Orthogonality-as a way to provide a layer of abstraction between the step definitions that run your tests and the services that support those step definitions.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DRY-as a way to minimize duplication and the ideology that the team owns the code not the individual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Metaprogramming as a way to remove details from our code that would otherwise make our code base brittle. </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Refactoring as a process of modifying the structure of our code without modifying the functionality. </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TDD as a way to minimize risk when creating and updating test automation software. </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Code coverage as a way to ensure our tests are exercising our code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Dynamic/Timely Failures as way to make sure that the developer can quickly identify problem code rather than going down a stack trace goose chase. </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Date Setup/Cleanup as a way to maintain robust tests that require minimal preparation prior to execution. </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Questions?</a:t>
            </a:r>
            <a:endParaRPr b="0" i="0" sz="1200" u="none" cap="none" strike="noStrike">
              <a:solidFill>
                <a:schemeClr val="dk1"/>
              </a:solidFill>
              <a:latin typeface="Calibri"/>
              <a:ea typeface="Calibri"/>
              <a:cs typeface="Calibri"/>
              <a:sym typeface="Calibri"/>
            </a:endParaRPr>
          </a:p>
        </p:txBody>
      </p:sp>
      <p:sp>
        <p:nvSpPr>
          <p:cNvPr id="614" name="Google Shape;614;p6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9" name="Shape 619"/>
        <p:cNvGrpSpPr/>
        <p:nvPr/>
      </p:nvGrpSpPr>
      <p:grpSpPr>
        <a:xfrm>
          <a:off x="0" y="0"/>
          <a:ext cx="0" cy="0"/>
          <a:chOff x="0" y="0"/>
          <a:chExt cx="0" cy="0"/>
        </a:xfrm>
      </p:grpSpPr>
      <p:sp>
        <p:nvSpPr>
          <p:cNvPr id="620" name="Google Shape;620;p6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1" name="Google Shape;621;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622" name="Google Shape;622;p6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Orthogonality is a term stolen from Geometry, two lines are orthogonal if they meet at right angles. In a programming sense parts of code are orthogonal if changes in one do not impact changes in the other.</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Tie back to adaptable:</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Easier to Unit Test.</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Layer of abstraction makes it easier to troubleshoot. </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10" name="Google Shape;11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In Cucumber test suites there is a Step Definition level that drives the test and typically an external service being utilized to interact with the item we are testing.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 Helper is a module that provides functionality to other classes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Changes to the service will not require any changes to step definitions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Step definitions do not have knowledge of the logic that allows them to interact with the item in test.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Examples Where this is Handy:</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Any gem interaction within ruby</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Web interaction—Watir</a:t>
            </a:r>
            <a:endParaRPr b="0" i="0" sz="1200" u="none" cap="none" strike="noStrike">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Database interaction-</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Data modification-separate the logic out so it can be tested</a:t>
            </a:r>
            <a:endParaRPr/>
          </a:p>
          <a:p>
            <a:pPr indent="-95250" lvl="0" marL="171450" marR="0" rtl="0" algn="l">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20" name="Google Shape;12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ormal_Title Slide" type="title">
  <p:cSld name="TITLE">
    <p:bg>
      <p:bgPr>
        <a:blipFill>
          <a:blip r:embed="rId2">
            <a:alphaModFix/>
          </a:blip>
          <a:stretch>
            <a:fillRect/>
          </a:stretch>
        </a:blipFill>
      </p:bgPr>
    </p:bg>
    <p:spTree>
      <p:nvGrpSpPr>
        <p:cNvPr id="13" name="Shape 13"/>
        <p:cNvGrpSpPr/>
        <p:nvPr/>
      </p:nvGrpSpPr>
      <p:grpSpPr>
        <a:xfrm>
          <a:off x="0" y="0"/>
          <a:ext cx="0" cy="0"/>
          <a:chOff x="0" y="0"/>
          <a:chExt cx="0" cy="0"/>
        </a:xfrm>
      </p:grpSpPr>
      <p:pic>
        <p:nvPicPr>
          <p:cNvPr descr="logo_titlepage.jpg" id="14" name="Google Shape;14;p2"/>
          <p:cNvPicPr preferRelativeResize="0"/>
          <p:nvPr/>
        </p:nvPicPr>
        <p:blipFill rotWithShape="1">
          <a:blip r:embed="rId3">
            <a:alphaModFix/>
          </a:blip>
          <a:srcRect b="0" l="0" r="0" t="0"/>
          <a:stretch/>
        </p:blipFill>
        <p:spPr>
          <a:xfrm>
            <a:off x="3863975" y="1474788"/>
            <a:ext cx="2139950" cy="428625"/>
          </a:xfrm>
          <a:prstGeom prst="rect">
            <a:avLst/>
          </a:prstGeom>
          <a:noFill/>
          <a:ln>
            <a:noFill/>
          </a:ln>
        </p:spPr>
      </p:pic>
      <p:sp>
        <p:nvSpPr>
          <p:cNvPr id="15" name="Google Shape;15;p2"/>
          <p:cNvSpPr txBox="1"/>
          <p:nvPr>
            <p:ph type="title"/>
          </p:nvPr>
        </p:nvSpPr>
        <p:spPr>
          <a:xfrm>
            <a:off x="3733800" y="2933700"/>
            <a:ext cx="4635500" cy="1143000"/>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SzPts val="1400"/>
              <a:buNone/>
              <a:defRPr b="1" i="0" sz="3500" u="none" cap="none" strike="noStrike">
                <a:solidFill>
                  <a:srgbClr val="30AD34"/>
                </a:solidFill>
                <a:latin typeface="Arial"/>
                <a:ea typeface="Arial"/>
                <a:cs typeface="Arial"/>
                <a:sym typeface="Arial"/>
              </a:defRPr>
            </a:lvl1pPr>
            <a:lvl2pPr lvl="1" marR="0" rtl="0" algn="l">
              <a:lnSpc>
                <a:spcPct val="90000"/>
              </a:lnSpc>
              <a:spcBef>
                <a:spcPts val="0"/>
              </a:spcBef>
              <a:spcAft>
                <a:spcPts val="0"/>
              </a:spcAft>
              <a:buSzPts val="1400"/>
              <a:buNone/>
              <a:defRPr b="1" i="0" sz="3500" u="none" cap="none" strike="noStrike">
                <a:solidFill>
                  <a:srgbClr val="30AD34"/>
                </a:solidFill>
                <a:latin typeface="Arial"/>
                <a:ea typeface="Arial"/>
                <a:cs typeface="Arial"/>
                <a:sym typeface="Arial"/>
              </a:defRPr>
            </a:lvl2pPr>
            <a:lvl3pPr lvl="2" marR="0" rtl="0" algn="l">
              <a:lnSpc>
                <a:spcPct val="90000"/>
              </a:lnSpc>
              <a:spcBef>
                <a:spcPts val="0"/>
              </a:spcBef>
              <a:spcAft>
                <a:spcPts val="0"/>
              </a:spcAft>
              <a:buSzPts val="1400"/>
              <a:buNone/>
              <a:defRPr b="1" i="0" sz="3500" u="none" cap="none" strike="noStrike">
                <a:solidFill>
                  <a:srgbClr val="30AD34"/>
                </a:solidFill>
                <a:latin typeface="Arial"/>
                <a:ea typeface="Arial"/>
                <a:cs typeface="Arial"/>
                <a:sym typeface="Arial"/>
              </a:defRPr>
            </a:lvl3pPr>
            <a:lvl4pPr lvl="3" marR="0" rtl="0" algn="l">
              <a:lnSpc>
                <a:spcPct val="90000"/>
              </a:lnSpc>
              <a:spcBef>
                <a:spcPts val="0"/>
              </a:spcBef>
              <a:spcAft>
                <a:spcPts val="0"/>
              </a:spcAft>
              <a:buSzPts val="1400"/>
              <a:buNone/>
              <a:defRPr b="1" i="0" sz="3500" u="none" cap="none" strike="noStrike">
                <a:solidFill>
                  <a:srgbClr val="30AD34"/>
                </a:solidFill>
                <a:latin typeface="Arial"/>
                <a:ea typeface="Arial"/>
                <a:cs typeface="Arial"/>
                <a:sym typeface="Arial"/>
              </a:defRPr>
            </a:lvl4pPr>
            <a:lvl5pPr lvl="4" marR="0" rtl="0" algn="l">
              <a:lnSpc>
                <a:spcPct val="90000"/>
              </a:lnSpc>
              <a:spcBef>
                <a:spcPts val="0"/>
              </a:spcBef>
              <a:spcAft>
                <a:spcPts val="0"/>
              </a:spcAft>
              <a:buSzPts val="1400"/>
              <a:buNone/>
              <a:defRPr b="1" i="0" sz="3500" u="none" cap="none" strike="noStrike">
                <a:solidFill>
                  <a:srgbClr val="30AD34"/>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6" name="Google Shape;16;p2"/>
          <p:cNvSpPr txBox="1"/>
          <p:nvPr>
            <p:ph idx="1" type="subTitle"/>
          </p:nvPr>
        </p:nvSpPr>
        <p:spPr>
          <a:xfrm>
            <a:off x="3733800" y="4241800"/>
            <a:ext cx="4597400" cy="457200"/>
          </a:xfrm>
          <a:prstGeom prst="rect">
            <a:avLst/>
          </a:prstGeom>
          <a:noFill/>
          <a:ln>
            <a:noFill/>
          </a:ln>
        </p:spPr>
        <p:txBody>
          <a:bodyPr anchorCtr="0" anchor="t" bIns="45700" lIns="91425" spcFirstLastPara="1" rIns="91425" wrap="square" tIns="45700"/>
          <a:lstStyle>
            <a:lvl1pPr lvl="0" marR="0" rtl="0" algn="l">
              <a:spcBef>
                <a:spcPts val="440"/>
              </a:spcBef>
              <a:spcAft>
                <a:spcPts val="0"/>
              </a:spcAft>
              <a:buClr>
                <a:srgbClr val="30AD34"/>
              </a:buClr>
              <a:buSzPts val="2200"/>
              <a:buFont typeface="Arial"/>
              <a:buNone/>
              <a:defRPr b="1" i="0" sz="2200" u="none" cap="none" strike="noStrike">
                <a:solidFill>
                  <a:srgbClr val="554F48"/>
                </a:solidFill>
                <a:latin typeface="Arial"/>
                <a:ea typeface="Arial"/>
                <a:cs typeface="Arial"/>
                <a:sym typeface="Arial"/>
              </a:defRPr>
            </a:lvl1pPr>
            <a:lvl2pPr lvl="1" marR="0" rtl="0" algn="l">
              <a:spcBef>
                <a:spcPts val="400"/>
              </a:spcBef>
              <a:spcAft>
                <a:spcPts val="0"/>
              </a:spcAft>
              <a:buClr>
                <a:srgbClr val="30AD34"/>
              </a:buClr>
              <a:buSzPts val="2000"/>
              <a:buFont typeface="Arial"/>
              <a:buChar char="–"/>
              <a:defRPr b="0" i="0" sz="2000" u="none" cap="none" strike="noStrike">
                <a:solidFill>
                  <a:srgbClr val="000000"/>
                </a:solidFill>
                <a:latin typeface="Arial"/>
                <a:ea typeface="Arial"/>
                <a:cs typeface="Arial"/>
                <a:sym typeface="Arial"/>
              </a:defRPr>
            </a:lvl2pPr>
            <a:lvl3pPr lvl="2" marR="0" rtl="0" algn="l">
              <a:spcBef>
                <a:spcPts val="360"/>
              </a:spcBef>
              <a:spcAft>
                <a:spcPts val="0"/>
              </a:spcAft>
              <a:buClr>
                <a:srgbClr val="30AD34"/>
              </a:buClr>
              <a:buSzPts val="1800"/>
              <a:buFont typeface="Arial"/>
              <a:buChar char="•"/>
              <a:defRPr b="0" i="0" sz="1800" u="none" cap="none" strike="noStrike">
                <a:solidFill>
                  <a:srgbClr val="000000"/>
                </a:solidFill>
                <a:latin typeface="Arial"/>
                <a:ea typeface="Arial"/>
                <a:cs typeface="Arial"/>
                <a:sym typeface="Arial"/>
              </a:defRPr>
            </a:lvl3pPr>
            <a:lvl4pPr lvl="3" marR="0" rtl="0" algn="l">
              <a:spcBef>
                <a:spcPts val="320"/>
              </a:spcBef>
              <a:spcAft>
                <a:spcPts val="0"/>
              </a:spcAft>
              <a:buClr>
                <a:srgbClr val="30AD34"/>
              </a:buClr>
              <a:buSzPts val="1600"/>
              <a:buFont typeface="Arial"/>
              <a:buChar char="–"/>
              <a:defRPr b="0" i="0" sz="1600" u="none" cap="none" strike="noStrike">
                <a:solidFill>
                  <a:srgbClr val="000000"/>
                </a:solidFill>
                <a:latin typeface="Arial"/>
                <a:ea typeface="Arial"/>
                <a:cs typeface="Arial"/>
                <a:sym typeface="Arial"/>
              </a:defRPr>
            </a:lvl4pPr>
            <a:lvl5pPr lvl="4" marR="0" rtl="0" algn="l">
              <a:spcBef>
                <a:spcPts val="28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 name="Google Shape;17;p2"/>
          <p:cNvSpPr txBox="1"/>
          <p:nvPr>
            <p:ph idx="10" type="dt"/>
          </p:nvPr>
        </p:nvSpPr>
        <p:spPr>
          <a:xfrm>
            <a:off x="3746500" y="4699000"/>
            <a:ext cx="19050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2200" u="none" cap="none" strike="noStrike">
                <a:solidFill>
                  <a:srgbClr val="554F4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aragraph Content">
  <p:cSld name="Paragraph Content">
    <p:spTree>
      <p:nvGrpSpPr>
        <p:cNvPr id="18" name="Shape 18"/>
        <p:cNvGrpSpPr/>
        <p:nvPr/>
      </p:nvGrpSpPr>
      <p:grpSpPr>
        <a:xfrm>
          <a:off x="0" y="0"/>
          <a:ext cx="0" cy="0"/>
          <a:chOff x="0" y="0"/>
          <a:chExt cx="0" cy="0"/>
        </a:xfrm>
      </p:grpSpPr>
      <p:cxnSp>
        <p:nvCxnSpPr>
          <p:cNvPr id="19" name="Google Shape;19;p3"/>
          <p:cNvCxnSpPr/>
          <p:nvPr/>
        </p:nvCxnSpPr>
        <p:spPr>
          <a:xfrm rot="5400000">
            <a:off x="8060531" y="6538119"/>
            <a:ext cx="365125" cy="1588"/>
          </a:xfrm>
          <a:prstGeom prst="straightConnector1">
            <a:avLst/>
          </a:prstGeom>
          <a:noFill/>
          <a:ln cap="flat" cmpd="sng" w="9525">
            <a:solidFill>
              <a:srgbClr val="66BD29"/>
            </a:solidFill>
            <a:prstDash val="solid"/>
            <a:round/>
            <a:headEnd len="med" w="med" type="none"/>
            <a:tailEnd len="med" w="med" type="none"/>
          </a:ln>
          <a:effectLst>
            <a:outerShdw rotWithShape="0" dir="5400000" dist="20000">
              <a:srgbClr val="808080">
                <a:alpha val="37647"/>
              </a:srgbClr>
            </a:outerShdw>
          </a:effectLst>
        </p:spPr>
      </p:cxnSp>
      <p:sp>
        <p:nvSpPr>
          <p:cNvPr id="20" name="Google Shape;20;p3"/>
          <p:cNvSpPr txBox="1"/>
          <p:nvPr>
            <p:ph type="ctrTitle"/>
          </p:nvPr>
        </p:nvSpPr>
        <p:spPr>
          <a:xfrm>
            <a:off x="596900" y="292100"/>
            <a:ext cx="8257032" cy="1143000"/>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SzPts val="1400"/>
              <a:buNone/>
              <a:defRPr b="1" i="0" sz="3500" u="none" cap="none" strike="noStrike">
                <a:solidFill>
                  <a:srgbClr val="30AD34"/>
                </a:solidFill>
                <a:latin typeface="Arial"/>
                <a:ea typeface="Arial"/>
                <a:cs typeface="Arial"/>
                <a:sym typeface="Arial"/>
              </a:defRPr>
            </a:lvl1pPr>
            <a:lvl2pPr lvl="1" marR="0" rtl="0" algn="l">
              <a:lnSpc>
                <a:spcPct val="90000"/>
              </a:lnSpc>
              <a:spcBef>
                <a:spcPts val="0"/>
              </a:spcBef>
              <a:spcAft>
                <a:spcPts val="0"/>
              </a:spcAft>
              <a:buSzPts val="1400"/>
              <a:buNone/>
              <a:defRPr b="1" i="0" sz="3500" u="none" cap="none" strike="noStrike">
                <a:solidFill>
                  <a:srgbClr val="30AD34"/>
                </a:solidFill>
                <a:latin typeface="Arial"/>
                <a:ea typeface="Arial"/>
                <a:cs typeface="Arial"/>
                <a:sym typeface="Arial"/>
              </a:defRPr>
            </a:lvl2pPr>
            <a:lvl3pPr lvl="2" marR="0" rtl="0" algn="l">
              <a:lnSpc>
                <a:spcPct val="90000"/>
              </a:lnSpc>
              <a:spcBef>
                <a:spcPts val="0"/>
              </a:spcBef>
              <a:spcAft>
                <a:spcPts val="0"/>
              </a:spcAft>
              <a:buSzPts val="1400"/>
              <a:buNone/>
              <a:defRPr b="1" i="0" sz="3500" u="none" cap="none" strike="noStrike">
                <a:solidFill>
                  <a:srgbClr val="30AD34"/>
                </a:solidFill>
                <a:latin typeface="Arial"/>
                <a:ea typeface="Arial"/>
                <a:cs typeface="Arial"/>
                <a:sym typeface="Arial"/>
              </a:defRPr>
            </a:lvl3pPr>
            <a:lvl4pPr lvl="3" marR="0" rtl="0" algn="l">
              <a:lnSpc>
                <a:spcPct val="90000"/>
              </a:lnSpc>
              <a:spcBef>
                <a:spcPts val="0"/>
              </a:spcBef>
              <a:spcAft>
                <a:spcPts val="0"/>
              </a:spcAft>
              <a:buSzPts val="1400"/>
              <a:buNone/>
              <a:defRPr b="1" i="0" sz="3500" u="none" cap="none" strike="noStrike">
                <a:solidFill>
                  <a:srgbClr val="30AD34"/>
                </a:solidFill>
                <a:latin typeface="Arial"/>
                <a:ea typeface="Arial"/>
                <a:cs typeface="Arial"/>
                <a:sym typeface="Arial"/>
              </a:defRPr>
            </a:lvl4pPr>
            <a:lvl5pPr lvl="4" marR="0" rtl="0" algn="l">
              <a:lnSpc>
                <a:spcPct val="90000"/>
              </a:lnSpc>
              <a:spcBef>
                <a:spcPts val="0"/>
              </a:spcBef>
              <a:spcAft>
                <a:spcPts val="0"/>
              </a:spcAft>
              <a:buSzPts val="1400"/>
              <a:buNone/>
              <a:defRPr b="1" i="0" sz="3500" u="none" cap="none" strike="noStrike">
                <a:solidFill>
                  <a:srgbClr val="30AD34"/>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21" name="Google Shape;21;p3"/>
          <p:cNvSpPr txBox="1"/>
          <p:nvPr>
            <p:ph idx="1" type="body"/>
          </p:nvPr>
        </p:nvSpPr>
        <p:spPr>
          <a:xfrm>
            <a:off x="588962" y="1439331"/>
            <a:ext cx="8270876" cy="4552950"/>
          </a:xfrm>
          <a:prstGeom prst="rect">
            <a:avLst/>
          </a:prstGeom>
          <a:noFill/>
          <a:ln>
            <a:noFill/>
          </a:ln>
        </p:spPr>
        <p:txBody>
          <a:bodyPr anchorCtr="0" anchor="t" bIns="45700" lIns="91425" spcFirstLastPara="1" rIns="91425" wrap="square" tIns="45700"/>
          <a:lstStyle>
            <a:lvl1pPr indent="-228600" lvl="0" marL="457200" marR="0" rtl="0" algn="l">
              <a:spcBef>
                <a:spcPts val="1200"/>
              </a:spcBef>
              <a:spcAft>
                <a:spcPts val="0"/>
              </a:spcAft>
              <a:buClr>
                <a:srgbClr val="30AD34"/>
              </a:buClr>
              <a:buSzPts val="2200"/>
              <a:buFont typeface="Arial"/>
              <a:buNone/>
              <a:defRPr b="0" i="0" sz="2200" u="none" cap="none" strike="noStrike">
                <a:solidFill>
                  <a:srgbClr val="000000"/>
                </a:solidFill>
                <a:latin typeface="Arial"/>
                <a:ea typeface="Arial"/>
                <a:cs typeface="Arial"/>
                <a:sym typeface="Arial"/>
              </a:defRPr>
            </a:lvl1pPr>
            <a:lvl2pPr indent="-228600" lvl="1" marL="914400" marR="0" rtl="0" algn="l">
              <a:spcBef>
                <a:spcPts val="400"/>
              </a:spcBef>
              <a:spcAft>
                <a:spcPts val="0"/>
              </a:spcAft>
              <a:buClr>
                <a:srgbClr val="30AD34"/>
              </a:buClr>
              <a:buSzPts val="2000"/>
              <a:buFont typeface="Arial"/>
              <a:buNone/>
              <a:defRPr b="0" i="0" sz="2000" u="none" cap="none" strike="noStrike">
                <a:solidFill>
                  <a:srgbClr val="000000"/>
                </a:solidFill>
                <a:latin typeface="Arial"/>
                <a:ea typeface="Arial"/>
                <a:cs typeface="Arial"/>
                <a:sym typeface="Arial"/>
              </a:defRPr>
            </a:lvl2pPr>
            <a:lvl3pPr indent="-228600" lvl="2" marL="1371600" marR="0" rtl="0" algn="l">
              <a:spcBef>
                <a:spcPts val="360"/>
              </a:spcBef>
              <a:spcAft>
                <a:spcPts val="0"/>
              </a:spcAft>
              <a:buClr>
                <a:srgbClr val="30AD34"/>
              </a:buClr>
              <a:buSzPts val="1800"/>
              <a:buFont typeface="Arial"/>
              <a:buNone/>
              <a:defRPr b="0" i="0" sz="1800" u="none" cap="none" strike="noStrike">
                <a:solidFill>
                  <a:srgbClr val="000000"/>
                </a:solidFill>
                <a:latin typeface="Arial"/>
                <a:ea typeface="Arial"/>
                <a:cs typeface="Arial"/>
                <a:sym typeface="Arial"/>
              </a:defRPr>
            </a:lvl3pPr>
            <a:lvl4pPr indent="-228600" lvl="3" marL="1828800" marR="0" rtl="0" algn="l">
              <a:spcBef>
                <a:spcPts val="320"/>
              </a:spcBef>
              <a:spcAft>
                <a:spcPts val="0"/>
              </a:spcAft>
              <a:buClr>
                <a:srgbClr val="30AD34"/>
              </a:buClr>
              <a:buSzPts val="1600"/>
              <a:buFont typeface="Arial"/>
              <a:buNone/>
              <a:defRPr b="0" i="0" sz="1600" u="none" cap="none" strike="noStrike">
                <a:solidFill>
                  <a:srgbClr val="000000"/>
                </a:solidFill>
                <a:latin typeface="Arial"/>
                <a:ea typeface="Arial"/>
                <a:cs typeface="Arial"/>
                <a:sym typeface="Arial"/>
              </a:defRPr>
            </a:lvl4pPr>
            <a:lvl5pPr indent="-228600" lvl="4" marL="2286000" marR="0" rtl="0" algn="l">
              <a:spcBef>
                <a:spcPts val="28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2" name="Google Shape;22;p3"/>
          <p:cNvSpPr txBox="1"/>
          <p:nvPr>
            <p:ph idx="12" type="sldNum"/>
          </p:nvPr>
        </p:nvSpPr>
        <p:spPr>
          <a:xfrm>
            <a:off x="8361363" y="6407150"/>
            <a:ext cx="498475"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1" i="0" sz="1200" u="none" cap="none" strike="noStrike">
                <a:solidFill>
                  <a:srgbClr val="776F67"/>
                </a:solidFill>
                <a:latin typeface="Arial"/>
                <a:ea typeface="Arial"/>
                <a:cs typeface="Arial"/>
                <a:sym typeface="Arial"/>
              </a:defRPr>
            </a:lvl1pPr>
            <a:lvl2pPr indent="0" lvl="1" marL="0" marR="0" rtl="0" algn="l">
              <a:spcBef>
                <a:spcPts val="0"/>
              </a:spcBef>
              <a:buNone/>
              <a:defRPr b="1" i="0" sz="1200" u="none" cap="none" strike="noStrike">
                <a:solidFill>
                  <a:srgbClr val="776F67"/>
                </a:solidFill>
                <a:latin typeface="Arial"/>
                <a:ea typeface="Arial"/>
                <a:cs typeface="Arial"/>
                <a:sym typeface="Arial"/>
              </a:defRPr>
            </a:lvl2pPr>
            <a:lvl3pPr indent="0" lvl="2" marL="0" marR="0" rtl="0" algn="l">
              <a:spcBef>
                <a:spcPts val="0"/>
              </a:spcBef>
              <a:buNone/>
              <a:defRPr b="1" i="0" sz="1200" u="none" cap="none" strike="noStrike">
                <a:solidFill>
                  <a:srgbClr val="776F67"/>
                </a:solidFill>
                <a:latin typeface="Arial"/>
                <a:ea typeface="Arial"/>
                <a:cs typeface="Arial"/>
                <a:sym typeface="Arial"/>
              </a:defRPr>
            </a:lvl3pPr>
            <a:lvl4pPr indent="0" lvl="3" marL="0" marR="0" rtl="0" algn="l">
              <a:spcBef>
                <a:spcPts val="0"/>
              </a:spcBef>
              <a:buNone/>
              <a:defRPr b="1" i="0" sz="1200" u="none" cap="none" strike="noStrike">
                <a:solidFill>
                  <a:srgbClr val="776F67"/>
                </a:solidFill>
                <a:latin typeface="Arial"/>
                <a:ea typeface="Arial"/>
                <a:cs typeface="Arial"/>
                <a:sym typeface="Arial"/>
              </a:defRPr>
            </a:lvl4pPr>
            <a:lvl5pPr indent="0" lvl="4" marL="0" marR="0" rtl="0" algn="l">
              <a:spcBef>
                <a:spcPts val="0"/>
              </a:spcBef>
              <a:buNone/>
              <a:defRPr b="1" i="0" sz="1200" u="none" cap="none" strike="noStrike">
                <a:solidFill>
                  <a:srgbClr val="776F67"/>
                </a:solidFill>
                <a:latin typeface="Arial"/>
                <a:ea typeface="Arial"/>
                <a:cs typeface="Arial"/>
                <a:sym typeface="Arial"/>
              </a:defRPr>
            </a:lvl5pPr>
            <a:lvl6pPr indent="0" lvl="5" marL="0" marR="0" rtl="0" algn="l">
              <a:spcBef>
                <a:spcPts val="0"/>
              </a:spcBef>
              <a:buNone/>
              <a:defRPr b="1" i="0" sz="1200" u="none" cap="none" strike="noStrike">
                <a:solidFill>
                  <a:srgbClr val="776F67"/>
                </a:solidFill>
                <a:latin typeface="Arial"/>
                <a:ea typeface="Arial"/>
                <a:cs typeface="Arial"/>
                <a:sym typeface="Arial"/>
              </a:defRPr>
            </a:lvl6pPr>
            <a:lvl7pPr indent="0" lvl="6" marL="0" marR="0" rtl="0" algn="l">
              <a:spcBef>
                <a:spcPts val="0"/>
              </a:spcBef>
              <a:buNone/>
              <a:defRPr b="1" i="0" sz="1200" u="none" cap="none" strike="noStrike">
                <a:solidFill>
                  <a:srgbClr val="776F67"/>
                </a:solidFill>
                <a:latin typeface="Arial"/>
                <a:ea typeface="Arial"/>
                <a:cs typeface="Arial"/>
                <a:sym typeface="Arial"/>
              </a:defRPr>
            </a:lvl7pPr>
            <a:lvl8pPr indent="0" lvl="7" marL="0" marR="0" rtl="0" algn="l">
              <a:spcBef>
                <a:spcPts val="0"/>
              </a:spcBef>
              <a:buNone/>
              <a:defRPr b="1" i="0" sz="1200" u="none" cap="none" strike="noStrike">
                <a:solidFill>
                  <a:srgbClr val="776F67"/>
                </a:solidFill>
                <a:latin typeface="Arial"/>
                <a:ea typeface="Arial"/>
                <a:cs typeface="Arial"/>
                <a:sym typeface="Arial"/>
              </a:defRPr>
            </a:lvl8pPr>
            <a:lvl9pPr indent="0" lvl="8" marL="0" marR="0" rtl="0" algn="l">
              <a:spcBef>
                <a:spcPts val="0"/>
              </a:spcBef>
              <a:buNone/>
              <a:defRPr b="1" i="0" sz="1200" u="none" cap="none" strike="noStrike">
                <a:solidFill>
                  <a:srgbClr val="776F67"/>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ormal_Title Slide_Divider">
  <p:cSld name="Formal_Title Slide_Divider">
    <p:bg>
      <p:bgPr>
        <a:blipFill>
          <a:blip r:embed="rId2">
            <a:alphaModFix/>
          </a:blip>
          <a:stretch>
            <a:fillRect/>
          </a:stretch>
        </a:blipFill>
      </p:bgPr>
    </p:bg>
    <p:spTree>
      <p:nvGrpSpPr>
        <p:cNvPr id="23" name="Shape 23"/>
        <p:cNvGrpSpPr/>
        <p:nvPr/>
      </p:nvGrpSpPr>
      <p:grpSpPr>
        <a:xfrm>
          <a:off x="0" y="0"/>
          <a:ext cx="0" cy="0"/>
          <a:chOff x="0" y="0"/>
          <a:chExt cx="0" cy="0"/>
        </a:xfrm>
      </p:grpSpPr>
      <p:sp>
        <p:nvSpPr>
          <p:cNvPr id="24" name="Google Shape;24;p4"/>
          <p:cNvSpPr txBox="1"/>
          <p:nvPr>
            <p:ph type="ctrTitle"/>
          </p:nvPr>
        </p:nvSpPr>
        <p:spPr>
          <a:xfrm>
            <a:off x="3708400" y="2806700"/>
            <a:ext cx="4787900" cy="1143000"/>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SzPts val="1400"/>
              <a:buNone/>
              <a:defRPr b="1" i="0" sz="3000" u="none" cap="none" strike="noStrike">
                <a:solidFill>
                  <a:srgbClr val="30AD34"/>
                </a:solidFill>
                <a:latin typeface="Arial"/>
                <a:ea typeface="Arial"/>
                <a:cs typeface="Arial"/>
                <a:sym typeface="Arial"/>
              </a:defRPr>
            </a:lvl1pPr>
            <a:lvl2pPr lvl="1" marR="0" rtl="0" algn="l">
              <a:lnSpc>
                <a:spcPct val="90000"/>
              </a:lnSpc>
              <a:spcBef>
                <a:spcPts val="0"/>
              </a:spcBef>
              <a:spcAft>
                <a:spcPts val="0"/>
              </a:spcAft>
              <a:buSzPts val="1400"/>
              <a:buNone/>
              <a:defRPr b="1" i="0" sz="3500" u="none" cap="none" strike="noStrike">
                <a:solidFill>
                  <a:srgbClr val="30AD34"/>
                </a:solidFill>
                <a:latin typeface="Arial"/>
                <a:ea typeface="Arial"/>
                <a:cs typeface="Arial"/>
                <a:sym typeface="Arial"/>
              </a:defRPr>
            </a:lvl2pPr>
            <a:lvl3pPr lvl="2" marR="0" rtl="0" algn="l">
              <a:lnSpc>
                <a:spcPct val="90000"/>
              </a:lnSpc>
              <a:spcBef>
                <a:spcPts val="0"/>
              </a:spcBef>
              <a:spcAft>
                <a:spcPts val="0"/>
              </a:spcAft>
              <a:buSzPts val="1400"/>
              <a:buNone/>
              <a:defRPr b="1" i="0" sz="3500" u="none" cap="none" strike="noStrike">
                <a:solidFill>
                  <a:srgbClr val="30AD34"/>
                </a:solidFill>
                <a:latin typeface="Arial"/>
                <a:ea typeface="Arial"/>
                <a:cs typeface="Arial"/>
                <a:sym typeface="Arial"/>
              </a:defRPr>
            </a:lvl3pPr>
            <a:lvl4pPr lvl="3" marR="0" rtl="0" algn="l">
              <a:lnSpc>
                <a:spcPct val="90000"/>
              </a:lnSpc>
              <a:spcBef>
                <a:spcPts val="0"/>
              </a:spcBef>
              <a:spcAft>
                <a:spcPts val="0"/>
              </a:spcAft>
              <a:buSzPts val="1400"/>
              <a:buNone/>
              <a:defRPr b="1" i="0" sz="3500" u="none" cap="none" strike="noStrike">
                <a:solidFill>
                  <a:srgbClr val="30AD34"/>
                </a:solidFill>
                <a:latin typeface="Arial"/>
                <a:ea typeface="Arial"/>
                <a:cs typeface="Arial"/>
                <a:sym typeface="Arial"/>
              </a:defRPr>
            </a:lvl4pPr>
            <a:lvl5pPr lvl="4" marR="0" rtl="0" algn="l">
              <a:lnSpc>
                <a:spcPct val="90000"/>
              </a:lnSpc>
              <a:spcBef>
                <a:spcPts val="0"/>
              </a:spcBef>
              <a:spcAft>
                <a:spcPts val="0"/>
              </a:spcAft>
              <a:buSzPts val="1400"/>
              <a:buNone/>
              <a:defRPr b="1" i="0" sz="3500" u="none" cap="none" strike="noStrike">
                <a:solidFill>
                  <a:srgbClr val="30AD34"/>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ullet List">
  <p:cSld name="Bullet List">
    <p:spTree>
      <p:nvGrpSpPr>
        <p:cNvPr id="25" name="Shape 25"/>
        <p:cNvGrpSpPr/>
        <p:nvPr/>
      </p:nvGrpSpPr>
      <p:grpSpPr>
        <a:xfrm>
          <a:off x="0" y="0"/>
          <a:ext cx="0" cy="0"/>
          <a:chOff x="0" y="0"/>
          <a:chExt cx="0" cy="0"/>
        </a:xfrm>
      </p:grpSpPr>
      <p:cxnSp>
        <p:nvCxnSpPr>
          <p:cNvPr id="26" name="Google Shape;26;p5"/>
          <p:cNvCxnSpPr/>
          <p:nvPr/>
        </p:nvCxnSpPr>
        <p:spPr>
          <a:xfrm rot="5400000">
            <a:off x="8060531" y="6538119"/>
            <a:ext cx="365125" cy="1588"/>
          </a:xfrm>
          <a:prstGeom prst="straightConnector1">
            <a:avLst/>
          </a:prstGeom>
          <a:noFill/>
          <a:ln cap="flat" cmpd="sng" w="9525">
            <a:solidFill>
              <a:srgbClr val="66BD29"/>
            </a:solidFill>
            <a:prstDash val="solid"/>
            <a:round/>
            <a:headEnd len="med" w="med" type="none"/>
            <a:tailEnd len="med" w="med" type="none"/>
          </a:ln>
          <a:effectLst>
            <a:outerShdw rotWithShape="0" dir="5400000" dist="20000">
              <a:srgbClr val="808080">
                <a:alpha val="37647"/>
              </a:srgbClr>
            </a:outerShdw>
          </a:effectLst>
        </p:spPr>
      </p:cxnSp>
      <p:sp>
        <p:nvSpPr>
          <p:cNvPr id="27" name="Google Shape;27;p5"/>
          <p:cNvSpPr txBox="1"/>
          <p:nvPr>
            <p:ph idx="1" type="body"/>
          </p:nvPr>
        </p:nvSpPr>
        <p:spPr>
          <a:xfrm>
            <a:off x="596899" y="1435100"/>
            <a:ext cx="8258175" cy="4699000"/>
          </a:xfrm>
          <a:prstGeom prst="rect">
            <a:avLst/>
          </a:prstGeom>
          <a:noFill/>
          <a:ln>
            <a:noFill/>
          </a:ln>
        </p:spPr>
        <p:txBody>
          <a:bodyPr anchorCtr="0" anchor="t" bIns="45700" lIns="91425" spcFirstLastPara="1" rIns="91425" wrap="square" tIns="45700"/>
          <a:lstStyle>
            <a:lvl1pPr indent="-368300" lvl="0" marL="457200" marR="0" rtl="0" algn="l">
              <a:spcBef>
                <a:spcPts val="1200"/>
              </a:spcBef>
              <a:spcAft>
                <a:spcPts val="0"/>
              </a:spcAft>
              <a:buClr>
                <a:srgbClr val="30AD34"/>
              </a:buClr>
              <a:buSzPts val="2200"/>
              <a:buFont typeface="Arial"/>
              <a:buChar char="•"/>
              <a:defRPr b="0" i="0" sz="2200" u="none" cap="none" strike="noStrike">
                <a:solidFill>
                  <a:srgbClr val="000000"/>
                </a:solidFill>
                <a:latin typeface="Arial"/>
                <a:ea typeface="Arial"/>
                <a:cs typeface="Arial"/>
                <a:sym typeface="Arial"/>
              </a:defRPr>
            </a:lvl1pPr>
            <a:lvl2pPr indent="-355600" lvl="1" marL="914400" marR="0" rtl="0" algn="l">
              <a:spcBef>
                <a:spcPts val="1200"/>
              </a:spcBef>
              <a:spcAft>
                <a:spcPts val="0"/>
              </a:spcAft>
              <a:buClr>
                <a:srgbClr val="30AD34"/>
              </a:buClr>
              <a:buSzPts val="2000"/>
              <a:buFont typeface="Arial"/>
              <a:buChar char="–"/>
              <a:defRPr b="0" i="0" sz="2000" u="none" cap="none" strike="noStrike">
                <a:solidFill>
                  <a:srgbClr val="000000"/>
                </a:solidFill>
                <a:latin typeface="Arial"/>
                <a:ea typeface="Arial"/>
                <a:cs typeface="Arial"/>
                <a:sym typeface="Arial"/>
              </a:defRPr>
            </a:lvl2pPr>
            <a:lvl3pPr indent="-342900" lvl="2" marL="1371600" marR="0" rtl="0" algn="l">
              <a:spcBef>
                <a:spcPts val="1200"/>
              </a:spcBef>
              <a:spcAft>
                <a:spcPts val="0"/>
              </a:spcAft>
              <a:buClr>
                <a:srgbClr val="30AD34"/>
              </a:buClr>
              <a:buSzPts val="1800"/>
              <a:buFont typeface="Arial"/>
              <a:buChar char="•"/>
              <a:defRPr b="0" i="0" sz="1800" u="none" cap="none" strike="noStrike">
                <a:solidFill>
                  <a:srgbClr val="000000"/>
                </a:solidFill>
                <a:latin typeface="Arial"/>
                <a:ea typeface="Arial"/>
                <a:cs typeface="Arial"/>
                <a:sym typeface="Arial"/>
              </a:defRPr>
            </a:lvl3pPr>
            <a:lvl4pPr indent="-330200" lvl="3" marL="1828800" marR="0" rtl="0" algn="l">
              <a:spcBef>
                <a:spcPts val="1200"/>
              </a:spcBef>
              <a:spcAft>
                <a:spcPts val="0"/>
              </a:spcAft>
              <a:buClr>
                <a:srgbClr val="30AD34"/>
              </a:buClr>
              <a:buSzPts val="1600"/>
              <a:buFont typeface="Arial"/>
              <a:buChar char="–"/>
              <a:defRPr b="0" i="0" sz="1600" u="none" cap="none" strike="noStrike">
                <a:solidFill>
                  <a:srgbClr val="000000"/>
                </a:solidFill>
                <a:latin typeface="Arial"/>
                <a:ea typeface="Arial"/>
                <a:cs typeface="Arial"/>
                <a:sym typeface="Arial"/>
              </a:defRPr>
            </a:lvl4pPr>
            <a:lvl5pPr indent="-355600" lvl="4" marL="2286000" marR="0" rtl="0" algn="l">
              <a:spcBef>
                <a:spcPts val="40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8" name="Google Shape;28;p5"/>
          <p:cNvSpPr txBox="1"/>
          <p:nvPr>
            <p:ph type="ctrTitle"/>
          </p:nvPr>
        </p:nvSpPr>
        <p:spPr>
          <a:xfrm>
            <a:off x="600074" y="292101"/>
            <a:ext cx="8254999" cy="1143000"/>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SzPts val="1400"/>
              <a:buNone/>
              <a:defRPr b="1" i="0" sz="3500" u="none" cap="none" strike="noStrike">
                <a:solidFill>
                  <a:srgbClr val="30AD34"/>
                </a:solidFill>
                <a:latin typeface="Arial"/>
                <a:ea typeface="Arial"/>
                <a:cs typeface="Arial"/>
                <a:sym typeface="Arial"/>
              </a:defRPr>
            </a:lvl1pPr>
            <a:lvl2pPr lvl="1" marR="0" rtl="0" algn="l">
              <a:lnSpc>
                <a:spcPct val="90000"/>
              </a:lnSpc>
              <a:spcBef>
                <a:spcPts val="0"/>
              </a:spcBef>
              <a:spcAft>
                <a:spcPts val="0"/>
              </a:spcAft>
              <a:buSzPts val="1400"/>
              <a:buNone/>
              <a:defRPr b="1" i="0" sz="3500" u="none" cap="none" strike="noStrike">
                <a:solidFill>
                  <a:srgbClr val="30AD34"/>
                </a:solidFill>
                <a:latin typeface="Arial"/>
                <a:ea typeface="Arial"/>
                <a:cs typeface="Arial"/>
                <a:sym typeface="Arial"/>
              </a:defRPr>
            </a:lvl2pPr>
            <a:lvl3pPr lvl="2" marR="0" rtl="0" algn="l">
              <a:lnSpc>
                <a:spcPct val="90000"/>
              </a:lnSpc>
              <a:spcBef>
                <a:spcPts val="0"/>
              </a:spcBef>
              <a:spcAft>
                <a:spcPts val="0"/>
              </a:spcAft>
              <a:buSzPts val="1400"/>
              <a:buNone/>
              <a:defRPr b="1" i="0" sz="3500" u="none" cap="none" strike="noStrike">
                <a:solidFill>
                  <a:srgbClr val="30AD34"/>
                </a:solidFill>
                <a:latin typeface="Arial"/>
                <a:ea typeface="Arial"/>
                <a:cs typeface="Arial"/>
                <a:sym typeface="Arial"/>
              </a:defRPr>
            </a:lvl3pPr>
            <a:lvl4pPr lvl="3" marR="0" rtl="0" algn="l">
              <a:lnSpc>
                <a:spcPct val="90000"/>
              </a:lnSpc>
              <a:spcBef>
                <a:spcPts val="0"/>
              </a:spcBef>
              <a:spcAft>
                <a:spcPts val="0"/>
              </a:spcAft>
              <a:buSzPts val="1400"/>
              <a:buNone/>
              <a:defRPr b="1" i="0" sz="3500" u="none" cap="none" strike="noStrike">
                <a:solidFill>
                  <a:srgbClr val="30AD34"/>
                </a:solidFill>
                <a:latin typeface="Arial"/>
                <a:ea typeface="Arial"/>
                <a:cs typeface="Arial"/>
                <a:sym typeface="Arial"/>
              </a:defRPr>
            </a:lvl4pPr>
            <a:lvl5pPr lvl="4" marR="0" rtl="0" algn="l">
              <a:lnSpc>
                <a:spcPct val="90000"/>
              </a:lnSpc>
              <a:spcBef>
                <a:spcPts val="0"/>
              </a:spcBef>
              <a:spcAft>
                <a:spcPts val="0"/>
              </a:spcAft>
              <a:buSzPts val="1400"/>
              <a:buNone/>
              <a:defRPr b="1" i="0" sz="3500" u="none" cap="none" strike="noStrike">
                <a:solidFill>
                  <a:srgbClr val="30AD34"/>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29" name="Google Shape;29;p5"/>
          <p:cNvSpPr txBox="1"/>
          <p:nvPr>
            <p:ph idx="12" type="sldNum"/>
          </p:nvPr>
        </p:nvSpPr>
        <p:spPr>
          <a:xfrm>
            <a:off x="8374063" y="6411913"/>
            <a:ext cx="579437"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1" sz="1200">
                <a:solidFill>
                  <a:srgbClr val="776F67"/>
                </a:solidFill>
                <a:latin typeface="Arial"/>
                <a:ea typeface="Arial"/>
                <a:cs typeface="Arial"/>
                <a:sym typeface="Arial"/>
              </a:defRPr>
            </a:lvl1pPr>
            <a:lvl2pPr indent="0" lvl="1" marL="0" marR="0" rtl="0" algn="l">
              <a:spcBef>
                <a:spcPts val="0"/>
              </a:spcBef>
              <a:buNone/>
              <a:defRPr b="1" sz="1200">
                <a:solidFill>
                  <a:srgbClr val="776F67"/>
                </a:solidFill>
                <a:latin typeface="Arial"/>
                <a:ea typeface="Arial"/>
                <a:cs typeface="Arial"/>
                <a:sym typeface="Arial"/>
              </a:defRPr>
            </a:lvl2pPr>
            <a:lvl3pPr indent="0" lvl="2" marL="0" marR="0" rtl="0" algn="l">
              <a:spcBef>
                <a:spcPts val="0"/>
              </a:spcBef>
              <a:buNone/>
              <a:defRPr b="1" sz="1200">
                <a:solidFill>
                  <a:srgbClr val="776F67"/>
                </a:solidFill>
                <a:latin typeface="Arial"/>
                <a:ea typeface="Arial"/>
                <a:cs typeface="Arial"/>
                <a:sym typeface="Arial"/>
              </a:defRPr>
            </a:lvl3pPr>
            <a:lvl4pPr indent="0" lvl="3" marL="0" marR="0" rtl="0" algn="l">
              <a:spcBef>
                <a:spcPts val="0"/>
              </a:spcBef>
              <a:buNone/>
              <a:defRPr b="1" sz="1200">
                <a:solidFill>
                  <a:srgbClr val="776F67"/>
                </a:solidFill>
                <a:latin typeface="Arial"/>
                <a:ea typeface="Arial"/>
                <a:cs typeface="Arial"/>
                <a:sym typeface="Arial"/>
              </a:defRPr>
            </a:lvl4pPr>
            <a:lvl5pPr indent="0" lvl="4" marL="0" marR="0" rtl="0" algn="l">
              <a:spcBef>
                <a:spcPts val="0"/>
              </a:spcBef>
              <a:buNone/>
              <a:defRPr b="1" sz="1200">
                <a:solidFill>
                  <a:srgbClr val="776F67"/>
                </a:solidFill>
                <a:latin typeface="Arial"/>
                <a:ea typeface="Arial"/>
                <a:cs typeface="Arial"/>
                <a:sym typeface="Arial"/>
              </a:defRPr>
            </a:lvl5pPr>
            <a:lvl6pPr indent="0" lvl="5" marL="0" marR="0" rtl="0" algn="l">
              <a:spcBef>
                <a:spcPts val="0"/>
              </a:spcBef>
              <a:buNone/>
              <a:defRPr b="1" sz="1200">
                <a:solidFill>
                  <a:srgbClr val="776F67"/>
                </a:solidFill>
                <a:latin typeface="Arial"/>
                <a:ea typeface="Arial"/>
                <a:cs typeface="Arial"/>
                <a:sym typeface="Arial"/>
              </a:defRPr>
            </a:lvl6pPr>
            <a:lvl7pPr indent="0" lvl="6" marL="0" marR="0" rtl="0" algn="l">
              <a:spcBef>
                <a:spcPts val="0"/>
              </a:spcBef>
              <a:buNone/>
              <a:defRPr b="1" sz="1200">
                <a:solidFill>
                  <a:srgbClr val="776F67"/>
                </a:solidFill>
                <a:latin typeface="Arial"/>
                <a:ea typeface="Arial"/>
                <a:cs typeface="Arial"/>
                <a:sym typeface="Arial"/>
              </a:defRPr>
            </a:lvl7pPr>
            <a:lvl8pPr indent="0" lvl="7" marL="0" marR="0" rtl="0" algn="l">
              <a:spcBef>
                <a:spcPts val="0"/>
              </a:spcBef>
              <a:buNone/>
              <a:defRPr b="1" sz="1200">
                <a:solidFill>
                  <a:srgbClr val="776F67"/>
                </a:solidFill>
                <a:latin typeface="Arial"/>
                <a:ea typeface="Arial"/>
                <a:cs typeface="Arial"/>
                <a:sym typeface="Arial"/>
              </a:defRPr>
            </a:lvl8pPr>
            <a:lvl9pPr indent="0" lvl="8" marL="0" marR="0" rtl="0" algn="l">
              <a:spcBef>
                <a:spcPts val="0"/>
              </a:spcBef>
              <a:buNone/>
              <a:defRPr b="1" sz="1200">
                <a:solidFill>
                  <a:srgbClr val="776F67"/>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line Ony">
  <p:cSld name="Headline Ony">
    <p:spTree>
      <p:nvGrpSpPr>
        <p:cNvPr id="30" name="Shape 30"/>
        <p:cNvGrpSpPr/>
        <p:nvPr/>
      </p:nvGrpSpPr>
      <p:grpSpPr>
        <a:xfrm>
          <a:off x="0" y="0"/>
          <a:ext cx="0" cy="0"/>
          <a:chOff x="0" y="0"/>
          <a:chExt cx="0" cy="0"/>
        </a:xfrm>
      </p:grpSpPr>
      <p:cxnSp>
        <p:nvCxnSpPr>
          <p:cNvPr id="31" name="Google Shape;31;p6"/>
          <p:cNvCxnSpPr/>
          <p:nvPr/>
        </p:nvCxnSpPr>
        <p:spPr>
          <a:xfrm rot="5400000">
            <a:off x="8060531" y="6538119"/>
            <a:ext cx="365125" cy="1588"/>
          </a:xfrm>
          <a:prstGeom prst="straightConnector1">
            <a:avLst/>
          </a:prstGeom>
          <a:noFill/>
          <a:ln cap="flat" cmpd="sng" w="9525">
            <a:solidFill>
              <a:srgbClr val="66BD29"/>
            </a:solidFill>
            <a:prstDash val="solid"/>
            <a:round/>
            <a:headEnd len="med" w="med" type="none"/>
            <a:tailEnd len="med" w="med" type="none"/>
          </a:ln>
          <a:effectLst>
            <a:outerShdw rotWithShape="0" dir="5400000" dist="20000">
              <a:srgbClr val="808080">
                <a:alpha val="37647"/>
              </a:srgbClr>
            </a:outerShdw>
          </a:effectLst>
        </p:spPr>
      </p:cxnSp>
      <p:sp>
        <p:nvSpPr>
          <p:cNvPr id="32" name="Google Shape;32;p6"/>
          <p:cNvSpPr txBox="1"/>
          <p:nvPr>
            <p:ph type="title"/>
          </p:nvPr>
        </p:nvSpPr>
        <p:spPr>
          <a:xfrm>
            <a:off x="600075" y="287338"/>
            <a:ext cx="8257032" cy="1143000"/>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SzPts val="1400"/>
              <a:buNone/>
              <a:defRPr b="1" i="0" sz="3500" u="none" cap="none" strike="noStrike">
                <a:solidFill>
                  <a:srgbClr val="30AD34"/>
                </a:solidFill>
                <a:latin typeface="Arial"/>
                <a:ea typeface="Arial"/>
                <a:cs typeface="Arial"/>
                <a:sym typeface="Arial"/>
              </a:defRPr>
            </a:lvl1pPr>
            <a:lvl2pPr lvl="1" marR="0" rtl="0" algn="l">
              <a:lnSpc>
                <a:spcPct val="90000"/>
              </a:lnSpc>
              <a:spcBef>
                <a:spcPts val="0"/>
              </a:spcBef>
              <a:spcAft>
                <a:spcPts val="0"/>
              </a:spcAft>
              <a:buSzPts val="1400"/>
              <a:buNone/>
              <a:defRPr b="1" i="0" sz="3500" u="none" cap="none" strike="noStrike">
                <a:solidFill>
                  <a:srgbClr val="30AD34"/>
                </a:solidFill>
                <a:latin typeface="Arial"/>
                <a:ea typeface="Arial"/>
                <a:cs typeface="Arial"/>
                <a:sym typeface="Arial"/>
              </a:defRPr>
            </a:lvl2pPr>
            <a:lvl3pPr lvl="2" marR="0" rtl="0" algn="l">
              <a:lnSpc>
                <a:spcPct val="90000"/>
              </a:lnSpc>
              <a:spcBef>
                <a:spcPts val="0"/>
              </a:spcBef>
              <a:spcAft>
                <a:spcPts val="0"/>
              </a:spcAft>
              <a:buSzPts val="1400"/>
              <a:buNone/>
              <a:defRPr b="1" i="0" sz="3500" u="none" cap="none" strike="noStrike">
                <a:solidFill>
                  <a:srgbClr val="30AD34"/>
                </a:solidFill>
                <a:latin typeface="Arial"/>
                <a:ea typeface="Arial"/>
                <a:cs typeface="Arial"/>
                <a:sym typeface="Arial"/>
              </a:defRPr>
            </a:lvl3pPr>
            <a:lvl4pPr lvl="3" marR="0" rtl="0" algn="l">
              <a:lnSpc>
                <a:spcPct val="90000"/>
              </a:lnSpc>
              <a:spcBef>
                <a:spcPts val="0"/>
              </a:spcBef>
              <a:spcAft>
                <a:spcPts val="0"/>
              </a:spcAft>
              <a:buSzPts val="1400"/>
              <a:buNone/>
              <a:defRPr b="1" i="0" sz="3500" u="none" cap="none" strike="noStrike">
                <a:solidFill>
                  <a:srgbClr val="30AD34"/>
                </a:solidFill>
                <a:latin typeface="Arial"/>
                <a:ea typeface="Arial"/>
                <a:cs typeface="Arial"/>
                <a:sym typeface="Arial"/>
              </a:defRPr>
            </a:lvl4pPr>
            <a:lvl5pPr lvl="4" marR="0" rtl="0" algn="l">
              <a:lnSpc>
                <a:spcPct val="90000"/>
              </a:lnSpc>
              <a:spcBef>
                <a:spcPts val="0"/>
              </a:spcBef>
              <a:spcAft>
                <a:spcPts val="0"/>
              </a:spcAft>
              <a:buSzPts val="1400"/>
              <a:buNone/>
              <a:defRPr b="1" i="0" sz="3500" u="none" cap="none" strike="noStrike">
                <a:solidFill>
                  <a:srgbClr val="30AD34"/>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33" name="Google Shape;33;p6"/>
          <p:cNvSpPr txBox="1"/>
          <p:nvPr>
            <p:ph idx="12" type="sldNum"/>
          </p:nvPr>
        </p:nvSpPr>
        <p:spPr>
          <a:xfrm>
            <a:off x="8359775" y="6411913"/>
            <a:ext cx="593725"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1" sz="1200">
                <a:solidFill>
                  <a:srgbClr val="776F67"/>
                </a:solidFill>
                <a:latin typeface="Arial"/>
                <a:ea typeface="Arial"/>
                <a:cs typeface="Arial"/>
                <a:sym typeface="Arial"/>
              </a:defRPr>
            </a:lvl1pPr>
            <a:lvl2pPr indent="0" lvl="1" marL="0" marR="0" rtl="0" algn="l">
              <a:spcBef>
                <a:spcPts val="0"/>
              </a:spcBef>
              <a:buNone/>
              <a:defRPr b="1" sz="1200">
                <a:solidFill>
                  <a:srgbClr val="776F67"/>
                </a:solidFill>
                <a:latin typeface="Arial"/>
                <a:ea typeface="Arial"/>
                <a:cs typeface="Arial"/>
                <a:sym typeface="Arial"/>
              </a:defRPr>
            </a:lvl2pPr>
            <a:lvl3pPr indent="0" lvl="2" marL="0" marR="0" rtl="0" algn="l">
              <a:spcBef>
                <a:spcPts val="0"/>
              </a:spcBef>
              <a:buNone/>
              <a:defRPr b="1" sz="1200">
                <a:solidFill>
                  <a:srgbClr val="776F67"/>
                </a:solidFill>
                <a:latin typeface="Arial"/>
                <a:ea typeface="Arial"/>
                <a:cs typeface="Arial"/>
                <a:sym typeface="Arial"/>
              </a:defRPr>
            </a:lvl3pPr>
            <a:lvl4pPr indent="0" lvl="3" marL="0" marR="0" rtl="0" algn="l">
              <a:spcBef>
                <a:spcPts val="0"/>
              </a:spcBef>
              <a:buNone/>
              <a:defRPr b="1" sz="1200">
                <a:solidFill>
                  <a:srgbClr val="776F67"/>
                </a:solidFill>
                <a:latin typeface="Arial"/>
                <a:ea typeface="Arial"/>
                <a:cs typeface="Arial"/>
                <a:sym typeface="Arial"/>
              </a:defRPr>
            </a:lvl4pPr>
            <a:lvl5pPr indent="0" lvl="4" marL="0" marR="0" rtl="0" algn="l">
              <a:spcBef>
                <a:spcPts val="0"/>
              </a:spcBef>
              <a:buNone/>
              <a:defRPr b="1" sz="1200">
                <a:solidFill>
                  <a:srgbClr val="776F67"/>
                </a:solidFill>
                <a:latin typeface="Arial"/>
                <a:ea typeface="Arial"/>
                <a:cs typeface="Arial"/>
                <a:sym typeface="Arial"/>
              </a:defRPr>
            </a:lvl5pPr>
            <a:lvl6pPr indent="0" lvl="5" marL="0" marR="0" rtl="0" algn="l">
              <a:spcBef>
                <a:spcPts val="0"/>
              </a:spcBef>
              <a:buNone/>
              <a:defRPr b="1" sz="1200">
                <a:solidFill>
                  <a:srgbClr val="776F67"/>
                </a:solidFill>
                <a:latin typeface="Arial"/>
                <a:ea typeface="Arial"/>
                <a:cs typeface="Arial"/>
                <a:sym typeface="Arial"/>
              </a:defRPr>
            </a:lvl6pPr>
            <a:lvl7pPr indent="0" lvl="6" marL="0" marR="0" rtl="0" algn="l">
              <a:spcBef>
                <a:spcPts val="0"/>
              </a:spcBef>
              <a:buNone/>
              <a:defRPr b="1" sz="1200">
                <a:solidFill>
                  <a:srgbClr val="776F67"/>
                </a:solidFill>
                <a:latin typeface="Arial"/>
                <a:ea typeface="Arial"/>
                <a:cs typeface="Arial"/>
                <a:sym typeface="Arial"/>
              </a:defRPr>
            </a:lvl7pPr>
            <a:lvl8pPr indent="0" lvl="7" marL="0" marR="0" rtl="0" algn="l">
              <a:spcBef>
                <a:spcPts val="0"/>
              </a:spcBef>
              <a:buNone/>
              <a:defRPr b="1" sz="1200">
                <a:solidFill>
                  <a:srgbClr val="776F67"/>
                </a:solidFill>
                <a:latin typeface="Arial"/>
                <a:ea typeface="Arial"/>
                <a:cs typeface="Arial"/>
                <a:sym typeface="Arial"/>
              </a:defRPr>
            </a:lvl8pPr>
            <a:lvl9pPr indent="0" lvl="8" marL="0" marR="0" rtl="0" algn="l">
              <a:spcBef>
                <a:spcPts val="0"/>
              </a:spcBef>
              <a:buNone/>
              <a:defRPr b="1" sz="1200">
                <a:solidFill>
                  <a:srgbClr val="776F67"/>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with Rule">
  <p:cSld name="Blank with Rule">
    <p:spTree>
      <p:nvGrpSpPr>
        <p:cNvPr id="34" name="Shape 34"/>
        <p:cNvGrpSpPr/>
        <p:nvPr/>
      </p:nvGrpSpPr>
      <p:grpSpPr>
        <a:xfrm>
          <a:off x="0" y="0"/>
          <a:ext cx="0" cy="0"/>
          <a:chOff x="0" y="0"/>
          <a:chExt cx="0" cy="0"/>
        </a:xfrm>
      </p:grpSpPr>
      <p:cxnSp>
        <p:nvCxnSpPr>
          <p:cNvPr id="35" name="Google Shape;35;p7"/>
          <p:cNvCxnSpPr/>
          <p:nvPr/>
        </p:nvCxnSpPr>
        <p:spPr>
          <a:xfrm rot="5400000">
            <a:off x="8060531" y="6538119"/>
            <a:ext cx="365125" cy="1588"/>
          </a:xfrm>
          <a:prstGeom prst="straightConnector1">
            <a:avLst/>
          </a:prstGeom>
          <a:noFill/>
          <a:ln cap="flat" cmpd="sng" w="9525">
            <a:solidFill>
              <a:srgbClr val="66BD29"/>
            </a:solidFill>
            <a:prstDash val="solid"/>
            <a:round/>
            <a:headEnd len="med" w="med" type="none"/>
            <a:tailEnd len="med" w="med" type="none"/>
          </a:ln>
          <a:effectLst>
            <a:outerShdw rotWithShape="0" dir="5400000" dist="20000">
              <a:srgbClr val="808080">
                <a:alpha val="37647"/>
              </a:srgbClr>
            </a:outerShdw>
          </a:effectLst>
        </p:spPr>
      </p:cxnSp>
      <p:sp>
        <p:nvSpPr>
          <p:cNvPr id="36" name="Google Shape;36;p7"/>
          <p:cNvSpPr txBox="1"/>
          <p:nvPr>
            <p:ph idx="12" type="sldNum"/>
          </p:nvPr>
        </p:nvSpPr>
        <p:spPr>
          <a:xfrm>
            <a:off x="8369300" y="6407150"/>
            <a:ext cx="711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1" sz="1200">
                <a:solidFill>
                  <a:srgbClr val="776F67"/>
                </a:solidFill>
                <a:latin typeface="Arial"/>
                <a:ea typeface="Arial"/>
                <a:cs typeface="Arial"/>
                <a:sym typeface="Arial"/>
              </a:defRPr>
            </a:lvl1pPr>
            <a:lvl2pPr indent="0" lvl="1" marL="0" marR="0" rtl="0" algn="l">
              <a:spcBef>
                <a:spcPts val="0"/>
              </a:spcBef>
              <a:buNone/>
              <a:defRPr b="1" sz="1200">
                <a:solidFill>
                  <a:srgbClr val="776F67"/>
                </a:solidFill>
                <a:latin typeface="Arial"/>
                <a:ea typeface="Arial"/>
                <a:cs typeface="Arial"/>
                <a:sym typeface="Arial"/>
              </a:defRPr>
            </a:lvl2pPr>
            <a:lvl3pPr indent="0" lvl="2" marL="0" marR="0" rtl="0" algn="l">
              <a:spcBef>
                <a:spcPts val="0"/>
              </a:spcBef>
              <a:buNone/>
              <a:defRPr b="1" sz="1200">
                <a:solidFill>
                  <a:srgbClr val="776F67"/>
                </a:solidFill>
                <a:latin typeface="Arial"/>
                <a:ea typeface="Arial"/>
                <a:cs typeface="Arial"/>
                <a:sym typeface="Arial"/>
              </a:defRPr>
            </a:lvl3pPr>
            <a:lvl4pPr indent="0" lvl="3" marL="0" marR="0" rtl="0" algn="l">
              <a:spcBef>
                <a:spcPts val="0"/>
              </a:spcBef>
              <a:buNone/>
              <a:defRPr b="1" sz="1200">
                <a:solidFill>
                  <a:srgbClr val="776F67"/>
                </a:solidFill>
                <a:latin typeface="Arial"/>
                <a:ea typeface="Arial"/>
                <a:cs typeface="Arial"/>
                <a:sym typeface="Arial"/>
              </a:defRPr>
            </a:lvl4pPr>
            <a:lvl5pPr indent="0" lvl="4" marL="0" marR="0" rtl="0" algn="l">
              <a:spcBef>
                <a:spcPts val="0"/>
              </a:spcBef>
              <a:buNone/>
              <a:defRPr b="1" sz="1200">
                <a:solidFill>
                  <a:srgbClr val="776F67"/>
                </a:solidFill>
                <a:latin typeface="Arial"/>
                <a:ea typeface="Arial"/>
                <a:cs typeface="Arial"/>
                <a:sym typeface="Arial"/>
              </a:defRPr>
            </a:lvl5pPr>
            <a:lvl6pPr indent="0" lvl="5" marL="0" marR="0" rtl="0" algn="l">
              <a:spcBef>
                <a:spcPts val="0"/>
              </a:spcBef>
              <a:buNone/>
              <a:defRPr b="1" sz="1200">
                <a:solidFill>
                  <a:srgbClr val="776F67"/>
                </a:solidFill>
                <a:latin typeface="Arial"/>
                <a:ea typeface="Arial"/>
                <a:cs typeface="Arial"/>
                <a:sym typeface="Arial"/>
              </a:defRPr>
            </a:lvl6pPr>
            <a:lvl7pPr indent="0" lvl="6" marL="0" marR="0" rtl="0" algn="l">
              <a:spcBef>
                <a:spcPts val="0"/>
              </a:spcBef>
              <a:buNone/>
              <a:defRPr b="1" sz="1200">
                <a:solidFill>
                  <a:srgbClr val="776F67"/>
                </a:solidFill>
                <a:latin typeface="Arial"/>
                <a:ea typeface="Arial"/>
                <a:cs typeface="Arial"/>
                <a:sym typeface="Arial"/>
              </a:defRPr>
            </a:lvl7pPr>
            <a:lvl8pPr indent="0" lvl="7" marL="0" marR="0" rtl="0" algn="l">
              <a:spcBef>
                <a:spcPts val="0"/>
              </a:spcBef>
              <a:buNone/>
              <a:defRPr b="1" sz="1200">
                <a:solidFill>
                  <a:srgbClr val="776F67"/>
                </a:solidFill>
                <a:latin typeface="Arial"/>
                <a:ea typeface="Arial"/>
                <a:cs typeface="Arial"/>
                <a:sym typeface="Arial"/>
              </a:defRPr>
            </a:lvl8pPr>
            <a:lvl9pPr indent="0" lvl="8" marL="0" marR="0" rtl="0" algn="l">
              <a:spcBef>
                <a:spcPts val="0"/>
              </a:spcBef>
              <a:buNone/>
              <a:defRPr b="1" sz="1200">
                <a:solidFill>
                  <a:srgbClr val="776F67"/>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nk">
  <p:cSld name="Bank">
    <p:bg>
      <p:bgPr>
        <a:solidFill>
          <a:schemeClr val="lt1"/>
        </a:solidFill>
      </p:bgPr>
    </p:bg>
    <p:spTree>
      <p:nvGrpSpPr>
        <p:cNvPr id="37" name="Shape 37"/>
        <p:cNvGrpSpPr/>
        <p:nvPr/>
      </p:nvGrpSpPr>
      <p:grpSpPr>
        <a:xfrm>
          <a:off x="0" y="0"/>
          <a:ext cx="0" cy="0"/>
          <a:chOff x="0" y="0"/>
          <a:chExt cx="0" cy="0"/>
        </a:xfrm>
      </p:grpSpPr>
      <p:pic>
        <p:nvPicPr>
          <p:cNvPr descr="logo_rule-bg.jpg" id="38" name="Google Shape;38;p8"/>
          <p:cNvPicPr preferRelativeResize="0"/>
          <p:nvPr/>
        </p:nvPicPr>
        <p:blipFill rotWithShape="1">
          <a:blip r:embed="rId2">
            <a:alphaModFix/>
          </a:blip>
          <a:srcRect b="0" l="71944" r="0" t="0"/>
          <a:stretch/>
        </p:blipFill>
        <p:spPr>
          <a:xfrm>
            <a:off x="6578600" y="0"/>
            <a:ext cx="2565400" cy="6858000"/>
          </a:xfrm>
          <a:prstGeom prst="rect">
            <a:avLst/>
          </a:prstGeom>
          <a:noFill/>
          <a:ln>
            <a:noFill/>
          </a:ln>
        </p:spPr>
      </p:pic>
      <p:cxnSp>
        <p:nvCxnSpPr>
          <p:cNvPr id="39" name="Google Shape;39;p8"/>
          <p:cNvCxnSpPr/>
          <p:nvPr/>
        </p:nvCxnSpPr>
        <p:spPr>
          <a:xfrm rot="5400000">
            <a:off x="8060531" y="6538119"/>
            <a:ext cx="365125" cy="1588"/>
          </a:xfrm>
          <a:prstGeom prst="straightConnector1">
            <a:avLst/>
          </a:prstGeom>
          <a:noFill/>
          <a:ln cap="flat" cmpd="sng" w="9525">
            <a:solidFill>
              <a:srgbClr val="66BD29"/>
            </a:solidFill>
            <a:prstDash val="solid"/>
            <a:round/>
            <a:headEnd len="med" w="med" type="none"/>
            <a:tailEnd len="med" w="med" type="none"/>
          </a:ln>
          <a:effectLst>
            <a:outerShdw rotWithShape="0" dir="5400000" dist="20000">
              <a:srgbClr val="808080">
                <a:alpha val="37647"/>
              </a:srgbClr>
            </a:outerShdw>
          </a:effectLst>
        </p:spPr>
      </p:cxnSp>
      <p:sp>
        <p:nvSpPr>
          <p:cNvPr id="40" name="Google Shape;40;p8"/>
          <p:cNvSpPr txBox="1"/>
          <p:nvPr>
            <p:ph idx="12" type="sldNum"/>
          </p:nvPr>
        </p:nvSpPr>
        <p:spPr>
          <a:xfrm>
            <a:off x="8369300" y="6407150"/>
            <a:ext cx="711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1" sz="1200">
                <a:solidFill>
                  <a:srgbClr val="776F67"/>
                </a:solidFill>
                <a:latin typeface="Arial"/>
                <a:ea typeface="Arial"/>
                <a:cs typeface="Arial"/>
                <a:sym typeface="Arial"/>
              </a:defRPr>
            </a:lvl1pPr>
            <a:lvl2pPr indent="0" lvl="1" marL="0" marR="0" rtl="0" algn="l">
              <a:spcBef>
                <a:spcPts val="0"/>
              </a:spcBef>
              <a:buNone/>
              <a:defRPr b="1" sz="1200">
                <a:solidFill>
                  <a:srgbClr val="776F67"/>
                </a:solidFill>
                <a:latin typeface="Arial"/>
                <a:ea typeface="Arial"/>
                <a:cs typeface="Arial"/>
                <a:sym typeface="Arial"/>
              </a:defRPr>
            </a:lvl2pPr>
            <a:lvl3pPr indent="0" lvl="2" marL="0" marR="0" rtl="0" algn="l">
              <a:spcBef>
                <a:spcPts val="0"/>
              </a:spcBef>
              <a:buNone/>
              <a:defRPr b="1" sz="1200">
                <a:solidFill>
                  <a:srgbClr val="776F67"/>
                </a:solidFill>
                <a:latin typeface="Arial"/>
                <a:ea typeface="Arial"/>
                <a:cs typeface="Arial"/>
                <a:sym typeface="Arial"/>
              </a:defRPr>
            </a:lvl3pPr>
            <a:lvl4pPr indent="0" lvl="3" marL="0" marR="0" rtl="0" algn="l">
              <a:spcBef>
                <a:spcPts val="0"/>
              </a:spcBef>
              <a:buNone/>
              <a:defRPr b="1" sz="1200">
                <a:solidFill>
                  <a:srgbClr val="776F67"/>
                </a:solidFill>
                <a:latin typeface="Arial"/>
                <a:ea typeface="Arial"/>
                <a:cs typeface="Arial"/>
                <a:sym typeface="Arial"/>
              </a:defRPr>
            </a:lvl4pPr>
            <a:lvl5pPr indent="0" lvl="4" marL="0" marR="0" rtl="0" algn="l">
              <a:spcBef>
                <a:spcPts val="0"/>
              </a:spcBef>
              <a:buNone/>
              <a:defRPr b="1" sz="1200">
                <a:solidFill>
                  <a:srgbClr val="776F67"/>
                </a:solidFill>
                <a:latin typeface="Arial"/>
                <a:ea typeface="Arial"/>
                <a:cs typeface="Arial"/>
                <a:sym typeface="Arial"/>
              </a:defRPr>
            </a:lvl5pPr>
            <a:lvl6pPr indent="0" lvl="5" marL="0" marR="0" rtl="0" algn="l">
              <a:spcBef>
                <a:spcPts val="0"/>
              </a:spcBef>
              <a:buNone/>
              <a:defRPr b="1" sz="1200">
                <a:solidFill>
                  <a:srgbClr val="776F67"/>
                </a:solidFill>
                <a:latin typeface="Arial"/>
                <a:ea typeface="Arial"/>
                <a:cs typeface="Arial"/>
                <a:sym typeface="Arial"/>
              </a:defRPr>
            </a:lvl6pPr>
            <a:lvl7pPr indent="0" lvl="6" marL="0" marR="0" rtl="0" algn="l">
              <a:spcBef>
                <a:spcPts val="0"/>
              </a:spcBef>
              <a:buNone/>
              <a:defRPr b="1" sz="1200">
                <a:solidFill>
                  <a:srgbClr val="776F67"/>
                </a:solidFill>
                <a:latin typeface="Arial"/>
                <a:ea typeface="Arial"/>
                <a:cs typeface="Arial"/>
                <a:sym typeface="Arial"/>
              </a:defRPr>
            </a:lvl7pPr>
            <a:lvl8pPr indent="0" lvl="7" marL="0" marR="0" rtl="0" algn="l">
              <a:spcBef>
                <a:spcPts val="0"/>
              </a:spcBef>
              <a:buNone/>
              <a:defRPr b="1" sz="1200">
                <a:solidFill>
                  <a:srgbClr val="776F67"/>
                </a:solidFill>
                <a:latin typeface="Arial"/>
                <a:ea typeface="Arial"/>
                <a:cs typeface="Arial"/>
                <a:sym typeface="Arial"/>
              </a:defRPr>
            </a:lvl8pPr>
            <a:lvl9pPr indent="0" lvl="8" marL="0" marR="0" rtl="0" algn="l">
              <a:spcBef>
                <a:spcPts val="0"/>
              </a:spcBef>
              <a:buNone/>
              <a:defRPr b="1" sz="1200">
                <a:solidFill>
                  <a:srgbClr val="776F67"/>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41" name="Shape 41"/>
        <p:cNvGrpSpPr/>
        <p:nvPr/>
      </p:nvGrpSpPr>
      <p:grpSpPr>
        <a:xfrm>
          <a:off x="0" y="0"/>
          <a:ext cx="0" cy="0"/>
          <a:chOff x="0" y="0"/>
          <a:chExt cx="0" cy="0"/>
        </a:xfrm>
      </p:grpSpPr>
      <p:cxnSp>
        <p:nvCxnSpPr>
          <p:cNvPr id="42" name="Google Shape;42;p9"/>
          <p:cNvCxnSpPr/>
          <p:nvPr/>
        </p:nvCxnSpPr>
        <p:spPr>
          <a:xfrm rot="5400000">
            <a:off x="8060531" y="6538119"/>
            <a:ext cx="365125" cy="1588"/>
          </a:xfrm>
          <a:prstGeom prst="straightConnector1">
            <a:avLst/>
          </a:prstGeom>
          <a:noFill/>
          <a:ln cap="flat" cmpd="sng" w="9525">
            <a:solidFill>
              <a:srgbClr val="66BD29"/>
            </a:solidFill>
            <a:prstDash val="solid"/>
            <a:round/>
            <a:headEnd len="med" w="med" type="none"/>
            <a:tailEnd len="med" w="med" type="none"/>
          </a:ln>
          <a:effectLst>
            <a:outerShdw rotWithShape="0" dir="5400000" dist="20000">
              <a:srgbClr val="808080">
                <a:alpha val="37647"/>
              </a:srgbClr>
            </a:outerShdw>
          </a:effectLst>
        </p:spPr>
      </p:cxnSp>
      <p:sp>
        <p:nvSpPr>
          <p:cNvPr id="43" name="Google Shape;43;p9"/>
          <p:cNvSpPr txBox="1"/>
          <p:nvPr>
            <p:ph type="title"/>
          </p:nvPr>
        </p:nvSpPr>
        <p:spPr>
          <a:xfrm>
            <a:off x="590880" y="289722"/>
            <a:ext cx="8257032" cy="612646"/>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SzPts val="1400"/>
              <a:buNone/>
              <a:defRPr b="1" i="0" sz="3500" u="none" cap="none" strike="noStrike">
                <a:solidFill>
                  <a:srgbClr val="30AD34"/>
                </a:solidFill>
                <a:latin typeface="Arial"/>
                <a:ea typeface="Arial"/>
                <a:cs typeface="Arial"/>
                <a:sym typeface="Arial"/>
              </a:defRPr>
            </a:lvl1pPr>
            <a:lvl2pPr lvl="1" marR="0" rtl="0" algn="l">
              <a:lnSpc>
                <a:spcPct val="90000"/>
              </a:lnSpc>
              <a:spcBef>
                <a:spcPts val="0"/>
              </a:spcBef>
              <a:spcAft>
                <a:spcPts val="0"/>
              </a:spcAft>
              <a:buSzPts val="1400"/>
              <a:buNone/>
              <a:defRPr b="1" i="0" sz="3500" u="none" cap="none" strike="noStrike">
                <a:solidFill>
                  <a:srgbClr val="30AD34"/>
                </a:solidFill>
                <a:latin typeface="Arial"/>
                <a:ea typeface="Arial"/>
                <a:cs typeface="Arial"/>
                <a:sym typeface="Arial"/>
              </a:defRPr>
            </a:lvl2pPr>
            <a:lvl3pPr lvl="2" marR="0" rtl="0" algn="l">
              <a:lnSpc>
                <a:spcPct val="90000"/>
              </a:lnSpc>
              <a:spcBef>
                <a:spcPts val="0"/>
              </a:spcBef>
              <a:spcAft>
                <a:spcPts val="0"/>
              </a:spcAft>
              <a:buSzPts val="1400"/>
              <a:buNone/>
              <a:defRPr b="1" i="0" sz="3500" u="none" cap="none" strike="noStrike">
                <a:solidFill>
                  <a:srgbClr val="30AD34"/>
                </a:solidFill>
                <a:latin typeface="Arial"/>
                <a:ea typeface="Arial"/>
                <a:cs typeface="Arial"/>
                <a:sym typeface="Arial"/>
              </a:defRPr>
            </a:lvl3pPr>
            <a:lvl4pPr lvl="3" marR="0" rtl="0" algn="l">
              <a:lnSpc>
                <a:spcPct val="90000"/>
              </a:lnSpc>
              <a:spcBef>
                <a:spcPts val="0"/>
              </a:spcBef>
              <a:spcAft>
                <a:spcPts val="0"/>
              </a:spcAft>
              <a:buSzPts val="1400"/>
              <a:buNone/>
              <a:defRPr b="1" i="0" sz="3500" u="none" cap="none" strike="noStrike">
                <a:solidFill>
                  <a:srgbClr val="30AD34"/>
                </a:solidFill>
                <a:latin typeface="Arial"/>
                <a:ea typeface="Arial"/>
                <a:cs typeface="Arial"/>
                <a:sym typeface="Arial"/>
              </a:defRPr>
            </a:lvl4pPr>
            <a:lvl5pPr lvl="4" marR="0" rtl="0" algn="l">
              <a:lnSpc>
                <a:spcPct val="90000"/>
              </a:lnSpc>
              <a:spcBef>
                <a:spcPts val="0"/>
              </a:spcBef>
              <a:spcAft>
                <a:spcPts val="0"/>
              </a:spcAft>
              <a:buSzPts val="1400"/>
              <a:buNone/>
              <a:defRPr b="1" i="0" sz="3500" u="none" cap="none" strike="noStrike">
                <a:solidFill>
                  <a:srgbClr val="30AD34"/>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44" name="Google Shape;44;p9"/>
          <p:cNvSpPr txBox="1"/>
          <p:nvPr>
            <p:ph idx="1" type="body"/>
          </p:nvPr>
        </p:nvSpPr>
        <p:spPr>
          <a:xfrm>
            <a:off x="590793" y="1028518"/>
            <a:ext cx="4032504" cy="822960"/>
          </a:xfrm>
          <a:prstGeom prst="rect">
            <a:avLst/>
          </a:prstGeom>
          <a:noFill/>
          <a:ln>
            <a:noFill/>
          </a:ln>
        </p:spPr>
        <p:txBody>
          <a:bodyPr anchorCtr="0" anchor="t" bIns="45700" lIns="91425" spcFirstLastPara="1" rIns="91425" wrap="square" tIns="45700"/>
          <a:lstStyle>
            <a:lvl1pPr indent="-228600" lvl="0" marL="457200" marR="0" rtl="0" algn="ctr">
              <a:spcBef>
                <a:spcPts val="480"/>
              </a:spcBef>
              <a:spcAft>
                <a:spcPts val="0"/>
              </a:spcAft>
              <a:buClr>
                <a:srgbClr val="30AD34"/>
              </a:buClr>
              <a:buSzPts val="2400"/>
              <a:buFont typeface="Arial"/>
              <a:buNone/>
              <a:defRPr b="1" i="0" sz="2400" u="none" cap="none" strike="noStrike">
                <a:solidFill>
                  <a:srgbClr val="30AD34"/>
                </a:solidFill>
                <a:latin typeface="Arial"/>
                <a:ea typeface="Arial"/>
                <a:cs typeface="Arial"/>
                <a:sym typeface="Arial"/>
              </a:defRPr>
            </a:lvl1pPr>
            <a:lvl2pPr indent="-228600" lvl="1" marL="914400" marR="0" rtl="0" algn="l">
              <a:spcBef>
                <a:spcPts val="400"/>
              </a:spcBef>
              <a:spcAft>
                <a:spcPts val="0"/>
              </a:spcAft>
              <a:buClr>
                <a:srgbClr val="30AD34"/>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spcBef>
                <a:spcPts val="360"/>
              </a:spcBef>
              <a:spcAft>
                <a:spcPts val="0"/>
              </a:spcAft>
              <a:buClr>
                <a:srgbClr val="30AD34"/>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spcBef>
                <a:spcPts val="320"/>
              </a:spcBef>
              <a:spcAft>
                <a:spcPts val="0"/>
              </a:spcAft>
              <a:buClr>
                <a:srgbClr val="30AD34"/>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spcBef>
                <a:spcPts val="320"/>
              </a:spcBef>
              <a:spcAft>
                <a:spcPts val="0"/>
              </a:spcAft>
              <a:buClr>
                <a:srgbClr val="000000"/>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5" name="Google Shape;45;p9"/>
          <p:cNvSpPr txBox="1"/>
          <p:nvPr>
            <p:ph idx="2" type="body"/>
          </p:nvPr>
        </p:nvSpPr>
        <p:spPr>
          <a:xfrm>
            <a:off x="4803521" y="1028518"/>
            <a:ext cx="4032504" cy="822960"/>
          </a:xfrm>
          <a:prstGeom prst="rect">
            <a:avLst/>
          </a:prstGeom>
          <a:noFill/>
          <a:ln>
            <a:noFill/>
          </a:ln>
        </p:spPr>
        <p:txBody>
          <a:bodyPr anchorCtr="0" anchor="t" bIns="45700" lIns="91425" spcFirstLastPara="1" rIns="91425" wrap="square" tIns="45700"/>
          <a:lstStyle>
            <a:lvl1pPr indent="-228600" lvl="0" marL="457200" marR="0" rtl="0" algn="ctr">
              <a:spcBef>
                <a:spcPts val="480"/>
              </a:spcBef>
              <a:spcAft>
                <a:spcPts val="0"/>
              </a:spcAft>
              <a:buClr>
                <a:srgbClr val="30AD34"/>
              </a:buClr>
              <a:buSzPts val="2400"/>
              <a:buFont typeface="Arial"/>
              <a:buNone/>
              <a:defRPr b="1" i="0" sz="2400" u="none" cap="none" strike="noStrike">
                <a:solidFill>
                  <a:srgbClr val="30AD34"/>
                </a:solidFill>
                <a:latin typeface="Arial"/>
                <a:ea typeface="Arial"/>
                <a:cs typeface="Arial"/>
                <a:sym typeface="Arial"/>
              </a:defRPr>
            </a:lvl1pPr>
            <a:lvl2pPr indent="-228600" lvl="1" marL="914400" marR="0" rtl="0" algn="l">
              <a:spcBef>
                <a:spcPts val="400"/>
              </a:spcBef>
              <a:spcAft>
                <a:spcPts val="0"/>
              </a:spcAft>
              <a:buClr>
                <a:srgbClr val="30AD34"/>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spcBef>
                <a:spcPts val="360"/>
              </a:spcBef>
              <a:spcAft>
                <a:spcPts val="0"/>
              </a:spcAft>
              <a:buClr>
                <a:srgbClr val="30AD34"/>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spcBef>
                <a:spcPts val="320"/>
              </a:spcBef>
              <a:spcAft>
                <a:spcPts val="0"/>
              </a:spcAft>
              <a:buClr>
                <a:srgbClr val="30AD34"/>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spcBef>
                <a:spcPts val="320"/>
              </a:spcBef>
              <a:spcAft>
                <a:spcPts val="0"/>
              </a:spcAft>
              <a:buClr>
                <a:srgbClr val="000000"/>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6" name="Google Shape;46;p9"/>
          <p:cNvSpPr txBox="1"/>
          <p:nvPr>
            <p:ph idx="12" type="sldNum"/>
          </p:nvPr>
        </p:nvSpPr>
        <p:spPr>
          <a:xfrm>
            <a:off x="8359775" y="6410325"/>
            <a:ext cx="47625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1" sz="1200">
                <a:solidFill>
                  <a:srgbClr val="776F67"/>
                </a:solidFill>
                <a:latin typeface="Arial"/>
                <a:ea typeface="Arial"/>
                <a:cs typeface="Arial"/>
                <a:sym typeface="Arial"/>
              </a:defRPr>
            </a:lvl1pPr>
            <a:lvl2pPr indent="0" lvl="1" marL="0" marR="0" rtl="0" algn="l">
              <a:spcBef>
                <a:spcPts val="0"/>
              </a:spcBef>
              <a:buNone/>
              <a:defRPr b="1" sz="1200">
                <a:solidFill>
                  <a:srgbClr val="776F67"/>
                </a:solidFill>
                <a:latin typeface="Arial"/>
                <a:ea typeface="Arial"/>
                <a:cs typeface="Arial"/>
                <a:sym typeface="Arial"/>
              </a:defRPr>
            </a:lvl2pPr>
            <a:lvl3pPr indent="0" lvl="2" marL="0" marR="0" rtl="0" algn="l">
              <a:spcBef>
                <a:spcPts val="0"/>
              </a:spcBef>
              <a:buNone/>
              <a:defRPr b="1" sz="1200">
                <a:solidFill>
                  <a:srgbClr val="776F67"/>
                </a:solidFill>
                <a:latin typeface="Arial"/>
                <a:ea typeface="Arial"/>
                <a:cs typeface="Arial"/>
                <a:sym typeface="Arial"/>
              </a:defRPr>
            </a:lvl3pPr>
            <a:lvl4pPr indent="0" lvl="3" marL="0" marR="0" rtl="0" algn="l">
              <a:spcBef>
                <a:spcPts val="0"/>
              </a:spcBef>
              <a:buNone/>
              <a:defRPr b="1" sz="1200">
                <a:solidFill>
                  <a:srgbClr val="776F67"/>
                </a:solidFill>
                <a:latin typeface="Arial"/>
                <a:ea typeface="Arial"/>
                <a:cs typeface="Arial"/>
                <a:sym typeface="Arial"/>
              </a:defRPr>
            </a:lvl4pPr>
            <a:lvl5pPr indent="0" lvl="4" marL="0" marR="0" rtl="0" algn="l">
              <a:spcBef>
                <a:spcPts val="0"/>
              </a:spcBef>
              <a:buNone/>
              <a:defRPr b="1" sz="1200">
                <a:solidFill>
                  <a:srgbClr val="776F67"/>
                </a:solidFill>
                <a:latin typeface="Arial"/>
                <a:ea typeface="Arial"/>
                <a:cs typeface="Arial"/>
                <a:sym typeface="Arial"/>
              </a:defRPr>
            </a:lvl5pPr>
            <a:lvl6pPr indent="0" lvl="5" marL="0" marR="0" rtl="0" algn="l">
              <a:spcBef>
                <a:spcPts val="0"/>
              </a:spcBef>
              <a:buNone/>
              <a:defRPr b="1" sz="1200">
                <a:solidFill>
                  <a:srgbClr val="776F67"/>
                </a:solidFill>
                <a:latin typeface="Arial"/>
                <a:ea typeface="Arial"/>
                <a:cs typeface="Arial"/>
                <a:sym typeface="Arial"/>
              </a:defRPr>
            </a:lvl6pPr>
            <a:lvl7pPr indent="0" lvl="6" marL="0" marR="0" rtl="0" algn="l">
              <a:spcBef>
                <a:spcPts val="0"/>
              </a:spcBef>
              <a:buNone/>
              <a:defRPr b="1" sz="1200">
                <a:solidFill>
                  <a:srgbClr val="776F67"/>
                </a:solidFill>
                <a:latin typeface="Arial"/>
                <a:ea typeface="Arial"/>
                <a:cs typeface="Arial"/>
                <a:sym typeface="Arial"/>
              </a:defRPr>
            </a:lvl7pPr>
            <a:lvl8pPr indent="0" lvl="7" marL="0" marR="0" rtl="0" algn="l">
              <a:spcBef>
                <a:spcPts val="0"/>
              </a:spcBef>
              <a:buNone/>
              <a:defRPr b="1" sz="1200">
                <a:solidFill>
                  <a:srgbClr val="776F67"/>
                </a:solidFill>
                <a:latin typeface="Arial"/>
                <a:ea typeface="Arial"/>
                <a:cs typeface="Arial"/>
                <a:sym typeface="Arial"/>
              </a:defRPr>
            </a:lvl8pPr>
            <a:lvl9pPr indent="0" lvl="8" marL="0" marR="0" rtl="0" algn="l">
              <a:spcBef>
                <a:spcPts val="0"/>
              </a:spcBef>
              <a:buNone/>
              <a:defRPr b="1" sz="1200">
                <a:solidFill>
                  <a:srgbClr val="776F67"/>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7" name="Shape 47"/>
        <p:cNvGrpSpPr/>
        <p:nvPr/>
      </p:nvGrpSpPr>
      <p:grpSpPr>
        <a:xfrm>
          <a:off x="0" y="0"/>
          <a:ext cx="0" cy="0"/>
          <a:chOff x="0" y="0"/>
          <a:chExt cx="0" cy="0"/>
        </a:xfrm>
      </p:grpSpPr>
      <p:cxnSp>
        <p:nvCxnSpPr>
          <p:cNvPr id="48" name="Google Shape;48;p10"/>
          <p:cNvCxnSpPr/>
          <p:nvPr/>
        </p:nvCxnSpPr>
        <p:spPr>
          <a:xfrm rot="5400000">
            <a:off x="8060531" y="6538119"/>
            <a:ext cx="365125" cy="1588"/>
          </a:xfrm>
          <a:prstGeom prst="straightConnector1">
            <a:avLst/>
          </a:prstGeom>
          <a:noFill/>
          <a:ln cap="flat" cmpd="sng" w="9525">
            <a:solidFill>
              <a:srgbClr val="66BD29"/>
            </a:solidFill>
            <a:prstDash val="solid"/>
            <a:round/>
            <a:headEnd len="med" w="med" type="none"/>
            <a:tailEnd len="med" w="med" type="none"/>
          </a:ln>
          <a:effectLst>
            <a:outerShdw rotWithShape="0" dir="5400000" dist="20000">
              <a:srgbClr val="808080">
                <a:alpha val="37647"/>
              </a:srgbClr>
            </a:outerShdw>
          </a:effectLst>
        </p:spPr>
      </p:cxnSp>
      <p:sp>
        <p:nvSpPr>
          <p:cNvPr id="49" name="Google Shape;49;p10"/>
          <p:cNvSpPr txBox="1"/>
          <p:nvPr>
            <p:ph type="title"/>
          </p:nvPr>
        </p:nvSpPr>
        <p:spPr>
          <a:xfrm>
            <a:off x="590880" y="288465"/>
            <a:ext cx="8257032" cy="1143000"/>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SzPts val="1400"/>
              <a:buNone/>
              <a:defRPr b="1" i="0" sz="3500" u="none" cap="none" strike="noStrike">
                <a:solidFill>
                  <a:srgbClr val="30AD34"/>
                </a:solidFill>
                <a:latin typeface="Arial"/>
                <a:ea typeface="Arial"/>
                <a:cs typeface="Arial"/>
                <a:sym typeface="Arial"/>
              </a:defRPr>
            </a:lvl1pPr>
            <a:lvl2pPr lvl="1" marR="0" rtl="0" algn="l">
              <a:lnSpc>
                <a:spcPct val="90000"/>
              </a:lnSpc>
              <a:spcBef>
                <a:spcPts val="0"/>
              </a:spcBef>
              <a:spcAft>
                <a:spcPts val="0"/>
              </a:spcAft>
              <a:buSzPts val="1400"/>
              <a:buNone/>
              <a:defRPr b="1" i="0" sz="3500" u="none" cap="none" strike="noStrike">
                <a:solidFill>
                  <a:srgbClr val="30AD34"/>
                </a:solidFill>
                <a:latin typeface="Arial"/>
                <a:ea typeface="Arial"/>
                <a:cs typeface="Arial"/>
                <a:sym typeface="Arial"/>
              </a:defRPr>
            </a:lvl2pPr>
            <a:lvl3pPr lvl="2" marR="0" rtl="0" algn="l">
              <a:lnSpc>
                <a:spcPct val="90000"/>
              </a:lnSpc>
              <a:spcBef>
                <a:spcPts val="0"/>
              </a:spcBef>
              <a:spcAft>
                <a:spcPts val="0"/>
              </a:spcAft>
              <a:buSzPts val="1400"/>
              <a:buNone/>
              <a:defRPr b="1" i="0" sz="3500" u="none" cap="none" strike="noStrike">
                <a:solidFill>
                  <a:srgbClr val="30AD34"/>
                </a:solidFill>
                <a:latin typeface="Arial"/>
                <a:ea typeface="Arial"/>
                <a:cs typeface="Arial"/>
                <a:sym typeface="Arial"/>
              </a:defRPr>
            </a:lvl3pPr>
            <a:lvl4pPr lvl="3" marR="0" rtl="0" algn="l">
              <a:lnSpc>
                <a:spcPct val="90000"/>
              </a:lnSpc>
              <a:spcBef>
                <a:spcPts val="0"/>
              </a:spcBef>
              <a:spcAft>
                <a:spcPts val="0"/>
              </a:spcAft>
              <a:buSzPts val="1400"/>
              <a:buNone/>
              <a:defRPr b="1" i="0" sz="3500" u="none" cap="none" strike="noStrike">
                <a:solidFill>
                  <a:srgbClr val="30AD34"/>
                </a:solidFill>
                <a:latin typeface="Arial"/>
                <a:ea typeface="Arial"/>
                <a:cs typeface="Arial"/>
                <a:sym typeface="Arial"/>
              </a:defRPr>
            </a:lvl4pPr>
            <a:lvl5pPr lvl="4" marR="0" rtl="0" algn="l">
              <a:lnSpc>
                <a:spcPct val="90000"/>
              </a:lnSpc>
              <a:spcBef>
                <a:spcPts val="0"/>
              </a:spcBef>
              <a:spcAft>
                <a:spcPts val="0"/>
              </a:spcAft>
              <a:buSzPts val="1400"/>
              <a:buNone/>
              <a:defRPr b="1" i="0" sz="3500" u="none" cap="none" strike="noStrike">
                <a:solidFill>
                  <a:srgbClr val="30AD34"/>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50" name="Google Shape;50;p10"/>
          <p:cNvSpPr txBox="1"/>
          <p:nvPr>
            <p:ph idx="1" type="body"/>
          </p:nvPr>
        </p:nvSpPr>
        <p:spPr>
          <a:xfrm>
            <a:off x="596900" y="1441974"/>
            <a:ext cx="4032504" cy="822960"/>
          </a:xfrm>
          <a:prstGeom prst="rect">
            <a:avLst/>
          </a:prstGeom>
          <a:noFill/>
          <a:ln>
            <a:noFill/>
          </a:ln>
        </p:spPr>
        <p:txBody>
          <a:bodyPr anchorCtr="0" anchor="t" bIns="45700" lIns="91425" spcFirstLastPara="1" rIns="91425" wrap="square" tIns="45700"/>
          <a:lstStyle>
            <a:lvl1pPr indent="-228600" lvl="0" marL="457200" marR="0" rtl="0" algn="ctr">
              <a:spcBef>
                <a:spcPts val="480"/>
              </a:spcBef>
              <a:spcAft>
                <a:spcPts val="0"/>
              </a:spcAft>
              <a:buClr>
                <a:srgbClr val="30AD34"/>
              </a:buClr>
              <a:buSzPts val="2400"/>
              <a:buFont typeface="Arial"/>
              <a:buNone/>
              <a:defRPr b="1" i="0" sz="2400" u="none" cap="none" strike="noStrike">
                <a:solidFill>
                  <a:srgbClr val="30AD34"/>
                </a:solidFill>
                <a:latin typeface="Arial"/>
                <a:ea typeface="Arial"/>
                <a:cs typeface="Arial"/>
                <a:sym typeface="Arial"/>
              </a:defRPr>
            </a:lvl1pPr>
            <a:lvl2pPr indent="-228600" lvl="1" marL="914400" marR="0" rtl="0" algn="l">
              <a:spcBef>
                <a:spcPts val="400"/>
              </a:spcBef>
              <a:spcAft>
                <a:spcPts val="0"/>
              </a:spcAft>
              <a:buClr>
                <a:srgbClr val="30AD34"/>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spcBef>
                <a:spcPts val="360"/>
              </a:spcBef>
              <a:spcAft>
                <a:spcPts val="0"/>
              </a:spcAft>
              <a:buClr>
                <a:srgbClr val="30AD34"/>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spcBef>
                <a:spcPts val="320"/>
              </a:spcBef>
              <a:spcAft>
                <a:spcPts val="0"/>
              </a:spcAft>
              <a:buClr>
                <a:srgbClr val="30AD34"/>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spcBef>
                <a:spcPts val="320"/>
              </a:spcBef>
              <a:spcAft>
                <a:spcPts val="0"/>
              </a:spcAft>
              <a:buClr>
                <a:srgbClr val="000000"/>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1" name="Google Shape;51;p10"/>
          <p:cNvSpPr txBox="1"/>
          <p:nvPr>
            <p:ph idx="2" type="body"/>
          </p:nvPr>
        </p:nvSpPr>
        <p:spPr>
          <a:xfrm>
            <a:off x="596900" y="2280706"/>
            <a:ext cx="4032504"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rgbClr val="30AD34"/>
              </a:buClr>
              <a:buSzPts val="2400"/>
              <a:buFont typeface="Arial"/>
              <a:buChar char="•"/>
              <a:defRPr b="0" i="0" sz="2400" u="none" cap="none" strike="noStrike">
                <a:solidFill>
                  <a:srgbClr val="000000"/>
                </a:solidFill>
                <a:latin typeface="Arial"/>
                <a:ea typeface="Arial"/>
                <a:cs typeface="Arial"/>
                <a:sym typeface="Arial"/>
              </a:defRPr>
            </a:lvl1pPr>
            <a:lvl2pPr indent="-355600" lvl="1" marL="914400" marR="0" rtl="0" algn="l">
              <a:spcBef>
                <a:spcPts val="400"/>
              </a:spcBef>
              <a:spcAft>
                <a:spcPts val="0"/>
              </a:spcAft>
              <a:buClr>
                <a:srgbClr val="30AD34"/>
              </a:buClr>
              <a:buSzPts val="2000"/>
              <a:buFont typeface="Arial"/>
              <a:buChar char="–"/>
              <a:defRPr b="0" i="0" sz="2000" u="none" cap="none" strike="noStrike">
                <a:solidFill>
                  <a:srgbClr val="000000"/>
                </a:solidFill>
                <a:latin typeface="Arial"/>
                <a:ea typeface="Arial"/>
                <a:cs typeface="Arial"/>
                <a:sym typeface="Arial"/>
              </a:defRPr>
            </a:lvl2pPr>
            <a:lvl3pPr indent="-342900" lvl="2" marL="1371600" marR="0" rtl="0" algn="l">
              <a:spcBef>
                <a:spcPts val="360"/>
              </a:spcBef>
              <a:spcAft>
                <a:spcPts val="0"/>
              </a:spcAft>
              <a:buClr>
                <a:srgbClr val="30AD34"/>
              </a:buClr>
              <a:buSzPts val="1800"/>
              <a:buFont typeface="Arial"/>
              <a:buChar char="•"/>
              <a:defRPr b="0" i="0" sz="1800" u="none" cap="none" strike="noStrike">
                <a:solidFill>
                  <a:srgbClr val="000000"/>
                </a:solidFill>
                <a:latin typeface="Arial"/>
                <a:ea typeface="Arial"/>
                <a:cs typeface="Arial"/>
                <a:sym typeface="Arial"/>
              </a:defRPr>
            </a:lvl3pPr>
            <a:lvl4pPr indent="-330200" lvl="3" marL="1828800" marR="0" rtl="0" algn="l">
              <a:spcBef>
                <a:spcPts val="320"/>
              </a:spcBef>
              <a:spcAft>
                <a:spcPts val="0"/>
              </a:spcAft>
              <a:buClr>
                <a:srgbClr val="30AD34"/>
              </a:buClr>
              <a:buSzPts val="1600"/>
              <a:buFont typeface="Arial"/>
              <a:buChar char="–"/>
              <a:defRPr b="0" i="0" sz="1600" u="none" cap="none" strike="noStrike">
                <a:solidFill>
                  <a:srgbClr val="000000"/>
                </a:solidFill>
                <a:latin typeface="Arial"/>
                <a:ea typeface="Arial"/>
                <a:cs typeface="Arial"/>
                <a:sym typeface="Arial"/>
              </a:defRPr>
            </a:lvl4pPr>
            <a:lvl5pPr indent="-330200" lvl="4" marL="2286000" marR="0" rtl="0" algn="l">
              <a:spcBef>
                <a:spcPts val="32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2" name="Google Shape;52;p10"/>
          <p:cNvSpPr txBox="1"/>
          <p:nvPr>
            <p:ph idx="3" type="body"/>
          </p:nvPr>
        </p:nvSpPr>
        <p:spPr>
          <a:xfrm>
            <a:off x="4814360" y="1437744"/>
            <a:ext cx="4032504" cy="827086"/>
          </a:xfrm>
          <a:prstGeom prst="rect">
            <a:avLst/>
          </a:prstGeom>
          <a:noFill/>
          <a:ln>
            <a:noFill/>
          </a:ln>
        </p:spPr>
        <p:txBody>
          <a:bodyPr anchorCtr="0" anchor="t" bIns="45700" lIns="91425" spcFirstLastPara="1" rIns="91425" wrap="square" tIns="45700"/>
          <a:lstStyle>
            <a:lvl1pPr indent="-228600" lvl="0" marL="457200" marR="0" rtl="0" algn="ctr">
              <a:spcBef>
                <a:spcPts val="480"/>
              </a:spcBef>
              <a:spcAft>
                <a:spcPts val="0"/>
              </a:spcAft>
              <a:buClr>
                <a:srgbClr val="30AD34"/>
              </a:buClr>
              <a:buSzPts val="2400"/>
              <a:buFont typeface="Arial"/>
              <a:buNone/>
              <a:defRPr b="1" i="0" sz="2400" u="none" cap="none" strike="noStrike">
                <a:solidFill>
                  <a:srgbClr val="30AD34"/>
                </a:solidFill>
                <a:latin typeface="Arial"/>
                <a:ea typeface="Arial"/>
                <a:cs typeface="Arial"/>
                <a:sym typeface="Arial"/>
              </a:defRPr>
            </a:lvl1pPr>
            <a:lvl2pPr indent="-228600" lvl="1" marL="914400" marR="0" rtl="0" algn="l">
              <a:spcBef>
                <a:spcPts val="400"/>
              </a:spcBef>
              <a:spcAft>
                <a:spcPts val="0"/>
              </a:spcAft>
              <a:buClr>
                <a:srgbClr val="30AD34"/>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spcBef>
                <a:spcPts val="360"/>
              </a:spcBef>
              <a:spcAft>
                <a:spcPts val="0"/>
              </a:spcAft>
              <a:buClr>
                <a:srgbClr val="30AD34"/>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spcBef>
                <a:spcPts val="320"/>
              </a:spcBef>
              <a:spcAft>
                <a:spcPts val="0"/>
              </a:spcAft>
              <a:buClr>
                <a:srgbClr val="30AD34"/>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spcBef>
                <a:spcPts val="320"/>
              </a:spcBef>
              <a:spcAft>
                <a:spcPts val="0"/>
              </a:spcAft>
              <a:buClr>
                <a:srgbClr val="000000"/>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3" name="Google Shape;53;p10"/>
          <p:cNvSpPr txBox="1"/>
          <p:nvPr>
            <p:ph idx="4" type="body"/>
          </p:nvPr>
        </p:nvSpPr>
        <p:spPr>
          <a:xfrm>
            <a:off x="4814361" y="2272239"/>
            <a:ext cx="4033552"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rgbClr val="30AD34"/>
              </a:buClr>
              <a:buSzPts val="2400"/>
              <a:buFont typeface="Arial"/>
              <a:buChar char="•"/>
              <a:defRPr b="0" i="0" sz="2400" u="none" cap="none" strike="noStrike">
                <a:solidFill>
                  <a:srgbClr val="000000"/>
                </a:solidFill>
                <a:latin typeface="Arial"/>
                <a:ea typeface="Arial"/>
                <a:cs typeface="Arial"/>
                <a:sym typeface="Arial"/>
              </a:defRPr>
            </a:lvl1pPr>
            <a:lvl2pPr indent="-355600" lvl="1" marL="914400" marR="0" rtl="0" algn="l">
              <a:spcBef>
                <a:spcPts val="400"/>
              </a:spcBef>
              <a:spcAft>
                <a:spcPts val="0"/>
              </a:spcAft>
              <a:buClr>
                <a:srgbClr val="30AD34"/>
              </a:buClr>
              <a:buSzPts val="2000"/>
              <a:buFont typeface="Arial"/>
              <a:buChar char="–"/>
              <a:defRPr b="0" i="0" sz="2000" u="none" cap="none" strike="noStrike">
                <a:solidFill>
                  <a:srgbClr val="000000"/>
                </a:solidFill>
                <a:latin typeface="Arial"/>
                <a:ea typeface="Arial"/>
                <a:cs typeface="Arial"/>
                <a:sym typeface="Arial"/>
              </a:defRPr>
            </a:lvl2pPr>
            <a:lvl3pPr indent="-342900" lvl="2" marL="1371600" marR="0" rtl="0" algn="l">
              <a:spcBef>
                <a:spcPts val="360"/>
              </a:spcBef>
              <a:spcAft>
                <a:spcPts val="0"/>
              </a:spcAft>
              <a:buClr>
                <a:srgbClr val="30AD34"/>
              </a:buClr>
              <a:buSzPts val="1800"/>
              <a:buFont typeface="Arial"/>
              <a:buChar char="•"/>
              <a:defRPr b="0" i="0" sz="1800" u="none" cap="none" strike="noStrike">
                <a:solidFill>
                  <a:srgbClr val="000000"/>
                </a:solidFill>
                <a:latin typeface="Arial"/>
                <a:ea typeface="Arial"/>
                <a:cs typeface="Arial"/>
                <a:sym typeface="Arial"/>
              </a:defRPr>
            </a:lvl3pPr>
            <a:lvl4pPr indent="-330200" lvl="3" marL="1828800" marR="0" rtl="0" algn="l">
              <a:spcBef>
                <a:spcPts val="320"/>
              </a:spcBef>
              <a:spcAft>
                <a:spcPts val="0"/>
              </a:spcAft>
              <a:buClr>
                <a:srgbClr val="30AD34"/>
              </a:buClr>
              <a:buSzPts val="1600"/>
              <a:buFont typeface="Arial"/>
              <a:buChar char="–"/>
              <a:defRPr b="0" i="0" sz="1600" u="none" cap="none" strike="noStrike">
                <a:solidFill>
                  <a:srgbClr val="000000"/>
                </a:solidFill>
                <a:latin typeface="Arial"/>
                <a:ea typeface="Arial"/>
                <a:cs typeface="Arial"/>
                <a:sym typeface="Arial"/>
              </a:defRPr>
            </a:lvl4pPr>
            <a:lvl5pPr indent="-330200" lvl="4" marL="2286000" marR="0" rtl="0" algn="l">
              <a:spcBef>
                <a:spcPts val="320"/>
              </a:spcBef>
              <a:spcAft>
                <a:spcPts val="0"/>
              </a:spcAft>
              <a:buClr>
                <a:srgbClr val="000000"/>
              </a:buClr>
              <a:buSzPts val="1600"/>
              <a:buFont typeface="Arial"/>
              <a:buChar char="»"/>
              <a:defRPr b="0" i="0" sz="1600" u="none" cap="none" strike="noStrike">
                <a:solidFill>
                  <a:srgbClr val="000000"/>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4" name="Google Shape;54;p10"/>
          <p:cNvSpPr txBox="1"/>
          <p:nvPr>
            <p:ph idx="12" type="sldNum"/>
          </p:nvPr>
        </p:nvSpPr>
        <p:spPr>
          <a:xfrm>
            <a:off x="8359775" y="6410325"/>
            <a:ext cx="47625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1" sz="1200">
                <a:solidFill>
                  <a:srgbClr val="776F67"/>
                </a:solidFill>
                <a:latin typeface="Arial"/>
                <a:ea typeface="Arial"/>
                <a:cs typeface="Arial"/>
                <a:sym typeface="Arial"/>
              </a:defRPr>
            </a:lvl1pPr>
            <a:lvl2pPr indent="0" lvl="1" marL="0" marR="0" rtl="0" algn="l">
              <a:spcBef>
                <a:spcPts val="0"/>
              </a:spcBef>
              <a:buNone/>
              <a:defRPr b="1" sz="1200">
                <a:solidFill>
                  <a:srgbClr val="776F67"/>
                </a:solidFill>
                <a:latin typeface="Arial"/>
                <a:ea typeface="Arial"/>
                <a:cs typeface="Arial"/>
                <a:sym typeface="Arial"/>
              </a:defRPr>
            </a:lvl2pPr>
            <a:lvl3pPr indent="0" lvl="2" marL="0" marR="0" rtl="0" algn="l">
              <a:spcBef>
                <a:spcPts val="0"/>
              </a:spcBef>
              <a:buNone/>
              <a:defRPr b="1" sz="1200">
                <a:solidFill>
                  <a:srgbClr val="776F67"/>
                </a:solidFill>
                <a:latin typeface="Arial"/>
                <a:ea typeface="Arial"/>
                <a:cs typeface="Arial"/>
                <a:sym typeface="Arial"/>
              </a:defRPr>
            </a:lvl3pPr>
            <a:lvl4pPr indent="0" lvl="3" marL="0" marR="0" rtl="0" algn="l">
              <a:spcBef>
                <a:spcPts val="0"/>
              </a:spcBef>
              <a:buNone/>
              <a:defRPr b="1" sz="1200">
                <a:solidFill>
                  <a:srgbClr val="776F67"/>
                </a:solidFill>
                <a:latin typeface="Arial"/>
                <a:ea typeface="Arial"/>
                <a:cs typeface="Arial"/>
                <a:sym typeface="Arial"/>
              </a:defRPr>
            </a:lvl4pPr>
            <a:lvl5pPr indent="0" lvl="4" marL="0" marR="0" rtl="0" algn="l">
              <a:spcBef>
                <a:spcPts val="0"/>
              </a:spcBef>
              <a:buNone/>
              <a:defRPr b="1" sz="1200">
                <a:solidFill>
                  <a:srgbClr val="776F67"/>
                </a:solidFill>
                <a:latin typeface="Arial"/>
                <a:ea typeface="Arial"/>
                <a:cs typeface="Arial"/>
                <a:sym typeface="Arial"/>
              </a:defRPr>
            </a:lvl5pPr>
            <a:lvl6pPr indent="0" lvl="5" marL="0" marR="0" rtl="0" algn="l">
              <a:spcBef>
                <a:spcPts val="0"/>
              </a:spcBef>
              <a:buNone/>
              <a:defRPr b="1" sz="1200">
                <a:solidFill>
                  <a:srgbClr val="776F67"/>
                </a:solidFill>
                <a:latin typeface="Arial"/>
                <a:ea typeface="Arial"/>
                <a:cs typeface="Arial"/>
                <a:sym typeface="Arial"/>
              </a:defRPr>
            </a:lvl6pPr>
            <a:lvl7pPr indent="0" lvl="6" marL="0" marR="0" rtl="0" algn="l">
              <a:spcBef>
                <a:spcPts val="0"/>
              </a:spcBef>
              <a:buNone/>
              <a:defRPr b="1" sz="1200">
                <a:solidFill>
                  <a:srgbClr val="776F67"/>
                </a:solidFill>
                <a:latin typeface="Arial"/>
                <a:ea typeface="Arial"/>
                <a:cs typeface="Arial"/>
                <a:sym typeface="Arial"/>
              </a:defRPr>
            </a:lvl7pPr>
            <a:lvl8pPr indent="0" lvl="7" marL="0" marR="0" rtl="0" algn="l">
              <a:spcBef>
                <a:spcPts val="0"/>
              </a:spcBef>
              <a:buNone/>
              <a:defRPr b="1" sz="1200">
                <a:solidFill>
                  <a:srgbClr val="776F67"/>
                </a:solidFill>
                <a:latin typeface="Arial"/>
                <a:ea typeface="Arial"/>
                <a:cs typeface="Arial"/>
                <a:sym typeface="Arial"/>
              </a:defRPr>
            </a:lvl8pPr>
            <a:lvl9pPr indent="0" lvl="8" marL="0" marR="0" rtl="0" algn="l">
              <a:spcBef>
                <a:spcPts val="0"/>
              </a:spcBef>
              <a:buNone/>
              <a:defRPr b="1" sz="1200">
                <a:solidFill>
                  <a:srgbClr val="776F67"/>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1.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00075" y="292100"/>
            <a:ext cx="8256588" cy="1143000"/>
          </a:xfrm>
          <a:prstGeom prst="rect">
            <a:avLst/>
          </a:prstGeom>
          <a:noFill/>
          <a:ln>
            <a:noFill/>
          </a:ln>
        </p:spPr>
        <p:txBody>
          <a:bodyPr anchorCtr="0" anchor="t" bIns="45700" lIns="91425" spcFirstLastPara="1" rIns="91425" wrap="square" tIns="45700"/>
          <a:lstStyle>
            <a:lvl1pPr lvl="0" marR="0" rtl="0" algn="l">
              <a:lnSpc>
                <a:spcPct val="90000"/>
              </a:lnSpc>
              <a:spcBef>
                <a:spcPts val="0"/>
              </a:spcBef>
              <a:spcAft>
                <a:spcPts val="0"/>
              </a:spcAft>
              <a:buSzPts val="1400"/>
              <a:buNone/>
              <a:defRPr b="1" i="0" sz="3500" u="none" cap="none" strike="noStrike">
                <a:solidFill>
                  <a:srgbClr val="30AD34"/>
                </a:solidFill>
                <a:latin typeface="Arial"/>
                <a:ea typeface="Arial"/>
                <a:cs typeface="Arial"/>
                <a:sym typeface="Arial"/>
              </a:defRPr>
            </a:lvl1pPr>
            <a:lvl2pPr lvl="1" marR="0" rtl="0" algn="l">
              <a:lnSpc>
                <a:spcPct val="90000"/>
              </a:lnSpc>
              <a:spcBef>
                <a:spcPts val="0"/>
              </a:spcBef>
              <a:spcAft>
                <a:spcPts val="0"/>
              </a:spcAft>
              <a:buSzPts val="1400"/>
              <a:buNone/>
              <a:defRPr b="1" i="0" sz="3500" u="none" cap="none" strike="noStrike">
                <a:solidFill>
                  <a:srgbClr val="30AD34"/>
                </a:solidFill>
                <a:latin typeface="Arial"/>
                <a:ea typeface="Arial"/>
                <a:cs typeface="Arial"/>
                <a:sym typeface="Arial"/>
              </a:defRPr>
            </a:lvl2pPr>
            <a:lvl3pPr lvl="2" marR="0" rtl="0" algn="l">
              <a:lnSpc>
                <a:spcPct val="90000"/>
              </a:lnSpc>
              <a:spcBef>
                <a:spcPts val="0"/>
              </a:spcBef>
              <a:spcAft>
                <a:spcPts val="0"/>
              </a:spcAft>
              <a:buSzPts val="1400"/>
              <a:buNone/>
              <a:defRPr b="1" i="0" sz="3500" u="none" cap="none" strike="noStrike">
                <a:solidFill>
                  <a:srgbClr val="30AD34"/>
                </a:solidFill>
                <a:latin typeface="Arial"/>
                <a:ea typeface="Arial"/>
                <a:cs typeface="Arial"/>
                <a:sym typeface="Arial"/>
              </a:defRPr>
            </a:lvl3pPr>
            <a:lvl4pPr lvl="3" marR="0" rtl="0" algn="l">
              <a:lnSpc>
                <a:spcPct val="90000"/>
              </a:lnSpc>
              <a:spcBef>
                <a:spcPts val="0"/>
              </a:spcBef>
              <a:spcAft>
                <a:spcPts val="0"/>
              </a:spcAft>
              <a:buSzPts val="1400"/>
              <a:buNone/>
              <a:defRPr b="1" i="0" sz="3500" u="none" cap="none" strike="noStrike">
                <a:solidFill>
                  <a:srgbClr val="30AD34"/>
                </a:solidFill>
                <a:latin typeface="Arial"/>
                <a:ea typeface="Arial"/>
                <a:cs typeface="Arial"/>
                <a:sym typeface="Arial"/>
              </a:defRPr>
            </a:lvl4pPr>
            <a:lvl5pPr lvl="4" marR="0" rtl="0" algn="l">
              <a:lnSpc>
                <a:spcPct val="90000"/>
              </a:lnSpc>
              <a:spcBef>
                <a:spcPts val="0"/>
              </a:spcBef>
              <a:spcAft>
                <a:spcPts val="0"/>
              </a:spcAft>
              <a:buSzPts val="1400"/>
              <a:buNone/>
              <a:defRPr b="1" i="0" sz="3500" u="none" cap="none" strike="noStrike">
                <a:solidFill>
                  <a:srgbClr val="30AD34"/>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 name="Google Shape;11;p1"/>
          <p:cNvSpPr txBox="1"/>
          <p:nvPr>
            <p:ph idx="1" type="body"/>
          </p:nvPr>
        </p:nvSpPr>
        <p:spPr>
          <a:xfrm>
            <a:off x="596900" y="1443038"/>
            <a:ext cx="8259763" cy="4724400"/>
          </a:xfrm>
          <a:prstGeom prst="rect">
            <a:avLst/>
          </a:prstGeom>
          <a:noFill/>
          <a:ln>
            <a:noFill/>
          </a:ln>
        </p:spPr>
        <p:txBody>
          <a:bodyPr anchorCtr="0" anchor="t" bIns="45700" lIns="91425" spcFirstLastPara="1" rIns="91425" wrap="square" tIns="45700"/>
          <a:lstStyle>
            <a:lvl1pPr indent="-368300" lvl="0" marL="457200" marR="0" rtl="0" algn="l">
              <a:spcBef>
                <a:spcPts val="440"/>
              </a:spcBef>
              <a:spcAft>
                <a:spcPts val="0"/>
              </a:spcAft>
              <a:buClr>
                <a:srgbClr val="30AD34"/>
              </a:buClr>
              <a:buSzPts val="2200"/>
              <a:buFont typeface="Arial"/>
              <a:buChar char="•"/>
              <a:defRPr b="0" i="0" sz="2200" u="none" cap="none" strike="noStrike">
                <a:solidFill>
                  <a:srgbClr val="000000"/>
                </a:solidFill>
                <a:latin typeface="Arial"/>
                <a:ea typeface="Arial"/>
                <a:cs typeface="Arial"/>
                <a:sym typeface="Arial"/>
              </a:defRPr>
            </a:lvl1pPr>
            <a:lvl2pPr indent="-355600" lvl="1" marL="914400" marR="0" rtl="0" algn="l">
              <a:spcBef>
                <a:spcPts val="400"/>
              </a:spcBef>
              <a:spcAft>
                <a:spcPts val="0"/>
              </a:spcAft>
              <a:buClr>
                <a:srgbClr val="30AD34"/>
              </a:buClr>
              <a:buSzPts val="2000"/>
              <a:buFont typeface="Arial"/>
              <a:buChar char="–"/>
              <a:defRPr b="0" i="0" sz="2000" u="none" cap="none" strike="noStrike">
                <a:solidFill>
                  <a:srgbClr val="000000"/>
                </a:solidFill>
                <a:latin typeface="Arial"/>
                <a:ea typeface="Arial"/>
                <a:cs typeface="Arial"/>
                <a:sym typeface="Arial"/>
              </a:defRPr>
            </a:lvl2pPr>
            <a:lvl3pPr indent="-342900" lvl="2" marL="1371600" marR="0" rtl="0" algn="l">
              <a:spcBef>
                <a:spcPts val="360"/>
              </a:spcBef>
              <a:spcAft>
                <a:spcPts val="0"/>
              </a:spcAft>
              <a:buClr>
                <a:srgbClr val="30AD34"/>
              </a:buClr>
              <a:buSzPts val="1800"/>
              <a:buFont typeface="Arial"/>
              <a:buChar char="•"/>
              <a:defRPr b="0" i="0" sz="1800" u="none" cap="none" strike="noStrike">
                <a:solidFill>
                  <a:srgbClr val="000000"/>
                </a:solidFill>
                <a:latin typeface="Arial"/>
                <a:ea typeface="Arial"/>
                <a:cs typeface="Arial"/>
                <a:sym typeface="Arial"/>
              </a:defRPr>
            </a:lvl3pPr>
            <a:lvl4pPr indent="-330200" lvl="3" marL="1828800" marR="0" rtl="0" algn="l">
              <a:spcBef>
                <a:spcPts val="320"/>
              </a:spcBef>
              <a:spcAft>
                <a:spcPts val="0"/>
              </a:spcAft>
              <a:buClr>
                <a:srgbClr val="30AD34"/>
              </a:buClr>
              <a:buSzPts val="1600"/>
              <a:buFont typeface="Arial"/>
              <a:buChar char="–"/>
              <a:defRPr b="0" i="0" sz="1600" u="none" cap="none" strike="noStrike">
                <a:solidFill>
                  <a:srgbClr val="000000"/>
                </a:solidFill>
                <a:latin typeface="Arial"/>
                <a:ea typeface="Arial"/>
                <a:cs typeface="Arial"/>
                <a:sym typeface="Arial"/>
              </a:defRPr>
            </a:lvl4pPr>
            <a:lvl5pPr indent="-317500" lvl="4" marL="2286000" marR="0" rtl="0" algn="l">
              <a:spcBef>
                <a:spcPts val="28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8369300" y="6407150"/>
            <a:ext cx="711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b="1" i="0" sz="1200" u="none" cap="none" strike="noStrike">
                <a:solidFill>
                  <a:srgbClr val="776F67"/>
                </a:solidFill>
                <a:latin typeface="Arial"/>
                <a:ea typeface="Arial"/>
                <a:cs typeface="Arial"/>
                <a:sym typeface="Arial"/>
              </a:defRPr>
            </a:lvl1pPr>
            <a:lvl2pPr indent="0" lvl="1" marL="0" marR="0" rtl="0" algn="l">
              <a:spcBef>
                <a:spcPts val="0"/>
              </a:spcBef>
              <a:spcAft>
                <a:spcPts val="0"/>
              </a:spcAft>
              <a:buNone/>
              <a:defRPr b="1" i="0" sz="1200" u="none" cap="none" strike="noStrike">
                <a:solidFill>
                  <a:srgbClr val="776F67"/>
                </a:solidFill>
                <a:latin typeface="Arial"/>
                <a:ea typeface="Arial"/>
                <a:cs typeface="Arial"/>
                <a:sym typeface="Arial"/>
              </a:defRPr>
            </a:lvl2pPr>
            <a:lvl3pPr indent="0" lvl="2" marL="0" marR="0" rtl="0" algn="l">
              <a:spcBef>
                <a:spcPts val="0"/>
              </a:spcBef>
              <a:spcAft>
                <a:spcPts val="0"/>
              </a:spcAft>
              <a:buNone/>
              <a:defRPr b="1" i="0" sz="1200" u="none" cap="none" strike="noStrike">
                <a:solidFill>
                  <a:srgbClr val="776F67"/>
                </a:solidFill>
                <a:latin typeface="Arial"/>
                <a:ea typeface="Arial"/>
                <a:cs typeface="Arial"/>
                <a:sym typeface="Arial"/>
              </a:defRPr>
            </a:lvl3pPr>
            <a:lvl4pPr indent="0" lvl="3" marL="0" marR="0" rtl="0" algn="l">
              <a:spcBef>
                <a:spcPts val="0"/>
              </a:spcBef>
              <a:spcAft>
                <a:spcPts val="0"/>
              </a:spcAft>
              <a:buNone/>
              <a:defRPr b="1" i="0" sz="1200" u="none" cap="none" strike="noStrike">
                <a:solidFill>
                  <a:srgbClr val="776F67"/>
                </a:solidFill>
                <a:latin typeface="Arial"/>
                <a:ea typeface="Arial"/>
                <a:cs typeface="Arial"/>
                <a:sym typeface="Arial"/>
              </a:defRPr>
            </a:lvl4pPr>
            <a:lvl5pPr indent="0" lvl="4" marL="0" marR="0" rtl="0" algn="l">
              <a:spcBef>
                <a:spcPts val="0"/>
              </a:spcBef>
              <a:spcAft>
                <a:spcPts val="0"/>
              </a:spcAft>
              <a:buNone/>
              <a:defRPr b="1" i="0" sz="1200" u="none" cap="none" strike="noStrike">
                <a:solidFill>
                  <a:srgbClr val="776F67"/>
                </a:solidFill>
                <a:latin typeface="Arial"/>
                <a:ea typeface="Arial"/>
                <a:cs typeface="Arial"/>
                <a:sym typeface="Arial"/>
              </a:defRPr>
            </a:lvl5pPr>
            <a:lvl6pPr indent="0" lvl="5" marL="0" marR="0" rtl="0" algn="l">
              <a:spcBef>
                <a:spcPts val="0"/>
              </a:spcBef>
              <a:spcAft>
                <a:spcPts val="0"/>
              </a:spcAft>
              <a:buNone/>
              <a:defRPr b="1" i="0" sz="1200" u="none" cap="none" strike="noStrike">
                <a:solidFill>
                  <a:srgbClr val="776F67"/>
                </a:solidFill>
                <a:latin typeface="Arial"/>
                <a:ea typeface="Arial"/>
                <a:cs typeface="Arial"/>
                <a:sym typeface="Arial"/>
              </a:defRPr>
            </a:lvl6pPr>
            <a:lvl7pPr indent="0" lvl="6" marL="0" marR="0" rtl="0" algn="l">
              <a:spcBef>
                <a:spcPts val="0"/>
              </a:spcBef>
              <a:spcAft>
                <a:spcPts val="0"/>
              </a:spcAft>
              <a:buNone/>
              <a:defRPr b="1" i="0" sz="1200" u="none" cap="none" strike="noStrike">
                <a:solidFill>
                  <a:srgbClr val="776F67"/>
                </a:solidFill>
                <a:latin typeface="Arial"/>
                <a:ea typeface="Arial"/>
                <a:cs typeface="Arial"/>
                <a:sym typeface="Arial"/>
              </a:defRPr>
            </a:lvl7pPr>
            <a:lvl8pPr indent="0" lvl="7" marL="0" marR="0" rtl="0" algn="l">
              <a:spcBef>
                <a:spcPts val="0"/>
              </a:spcBef>
              <a:spcAft>
                <a:spcPts val="0"/>
              </a:spcAft>
              <a:buNone/>
              <a:defRPr b="1" i="0" sz="1200" u="none" cap="none" strike="noStrike">
                <a:solidFill>
                  <a:srgbClr val="776F67"/>
                </a:solidFill>
                <a:latin typeface="Arial"/>
                <a:ea typeface="Arial"/>
                <a:cs typeface="Arial"/>
                <a:sym typeface="Arial"/>
              </a:defRPr>
            </a:lvl8pPr>
            <a:lvl9pPr indent="0" lvl="8" marL="0" marR="0" rtl="0" algn="l">
              <a:spcBef>
                <a:spcPts val="0"/>
              </a:spcBef>
              <a:spcAft>
                <a:spcPts val="0"/>
              </a:spcAft>
              <a:buNone/>
              <a:defRPr b="1" i="0" sz="1200" u="none" cap="none" strike="noStrike">
                <a:solidFill>
                  <a:srgbClr val="776F67"/>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4.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0.pn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2.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5.png"/><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5.png"/><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53.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7.png"/><Relationship Id="rId4" Type="http://schemas.openxmlformats.org/officeDocument/2006/relationships/image" Target="../media/image26.png"/><Relationship Id="rId5" Type="http://schemas.openxmlformats.org/officeDocument/2006/relationships/image" Target="../media/image3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4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45.png"/><Relationship Id="rId4" Type="http://schemas.openxmlformats.org/officeDocument/2006/relationships/image" Target="../media/image32.png"/><Relationship Id="rId5" Type="http://schemas.openxmlformats.org/officeDocument/2006/relationships/image" Target="../media/image2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4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33.png"/><Relationship Id="rId4" Type="http://schemas.openxmlformats.org/officeDocument/2006/relationships/image" Target="../media/image39.png"/><Relationship Id="rId5" Type="http://schemas.openxmlformats.org/officeDocument/2006/relationships/image" Target="../media/image4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46.png"/><Relationship Id="rId4" Type="http://schemas.openxmlformats.org/officeDocument/2006/relationships/image" Target="../media/image48.png"/><Relationship Id="rId5" Type="http://schemas.openxmlformats.org/officeDocument/2006/relationships/image" Target="../media/image57.png"/><Relationship Id="rId6" Type="http://schemas.openxmlformats.org/officeDocument/2006/relationships/image" Target="../media/image3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42.png"/><Relationship Id="rId4" Type="http://schemas.openxmlformats.org/officeDocument/2006/relationships/image" Target="../media/image55.png"/><Relationship Id="rId5" Type="http://schemas.openxmlformats.org/officeDocument/2006/relationships/image" Target="../media/image50.png"/><Relationship Id="rId6" Type="http://schemas.openxmlformats.org/officeDocument/2006/relationships/image" Target="../media/image4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42.png"/><Relationship Id="rId4" Type="http://schemas.openxmlformats.org/officeDocument/2006/relationships/image" Target="../media/image52.png"/><Relationship Id="rId5" Type="http://schemas.openxmlformats.org/officeDocument/2006/relationships/image" Target="../media/image58.png"/><Relationship Id="rId6" Type="http://schemas.openxmlformats.org/officeDocument/2006/relationships/image" Target="../media/image4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42.png"/><Relationship Id="rId4" Type="http://schemas.openxmlformats.org/officeDocument/2006/relationships/image" Target="../media/image47.png"/><Relationship Id="rId5" Type="http://schemas.openxmlformats.org/officeDocument/2006/relationships/image" Target="../media/image56.png"/><Relationship Id="rId6" Type="http://schemas.openxmlformats.org/officeDocument/2006/relationships/image" Target="../media/image4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54.png"/><Relationship Id="rId4" Type="http://schemas.openxmlformats.org/officeDocument/2006/relationships/image" Target="../media/image5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hyperlink" Target="mailto:jerren1122@hotmail.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1"/>
          <p:cNvSpPr txBox="1"/>
          <p:nvPr>
            <p:ph type="title"/>
          </p:nvPr>
        </p:nvSpPr>
        <p:spPr>
          <a:xfrm>
            <a:off x="3733799" y="2452437"/>
            <a:ext cx="4572000" cy="60047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3200" u="none" cap="none" strike="noStrike">
                <a:solidFill>
                  <a:srgbClr val="30AD34"/>
                </a:solidFill>
                <a:latin typeface="Arial"/>
                <a:ea typeface="Arial"/>
                <a:cs typeface="Arial"/>
                <a:sym typeface="Arial"/>
              </a:rPr>
              <a:t>Addition By Abstraction</a:t>
            </a:r>
            <a:br>
              <a:rPr b="0" i="0" lang="en-US" sz="3200" u="none" cap="none" strike="noStrike">
                <a:solidFill>
                  <a:srgbClr val="30AD34"/>
                </a:solidFill>
                <a:latin typeface="Arial"/>
                <a:ea typeface="Arial"/>
                <a:cs typeface="Arial"/>
                <a:sym typeface="Arial"/>
              </a:rPr>
            </a:br>
            <a:endParaRPr b="0" i="0" sz="1400" u="none" cap="none" strike="noStrike">
              <a:solidFill>
                <a:srgbClr val="30AD34"/>
              </a:solidFill>
              <a:latin typeface="Arial"/>
              <a:ea typeface="Arial"/>
              <a:cs typeface="Arial"/>
              <a:sym typeface="Arial"/>
            </a:endParaRPr>
          </a:p>
        </p:txBody>
      </p:sp>
      <p:sp>
        <p:nvSpPr>
          <p:cNvPr id="61" name="Google Shape;61;p11"/>
          <p:cNvSpPr txBox="1"/>
          <p:nvPr/>
        </p:nvSpPr>
        <p:spPr>
          <a:xfrm>
            <a:off x="3733799" y="3233696"/>
            <a:ext cx="4572000"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000" u="none" cap="none" strike="noStrike">
                <a:solidFill>
                  <a:schemeClr val="dk1"/>
                </a:solidFill>
                <a:latin typeface="Calibri"/>
                <a:ea typeface="Calibri"/>
                <a:cs typeface="Calibri"/>
                <a:sym typeface="Calibri"/>
              </a:rPr>
              <a:t>Jerren Every</a:t>
            </a:r>
            <a:br>
              <a:rPr b="0" i="0" lang="en-US" sz="2000" u="none" cap="none" strike="noStrike">
                <a:solidFill>
                  <a:srgbClr val="30AD34"/>
                </a:solidFill>
                <a:latin typeface="Arial"/>
                <a:ea typeface="Arial"/>
                <a:cs typeface="Arial"/>
                <a:sym typeface="Arial"/>
              </a:rPr>
            </a:br>
            <a:endParaRPr b="0" i="0" sz="2000" u="none" cap="none" strike="noStrike">
              <a:solidFill>
                <a:srgbClr val="30AD34"/>
              </a:solidFill>
              <a:latin typeface="Arial"/>
              <a:ea typeface="Arial"/>
              <a:cs typeface="Arial"/>
              <a:sym typeface="Arial"/>
            </a:endParaRPr>
          </a:p>
        </p:txBody>
      </p:sp>
      <p:sp>
        <p:nvSpPr>
          <p:cNvPr id="62" name="Google Shape;62;p11"/>
          <p:cNvSpPr txBox="1"/>
          <p:nvPr/>
        </p:nvSpPr>
        <p:spPr>
          <a:xfrm>
            <a:off x="3733799" y="5707577"/>
            <a:ext cx="184731"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600" u="none" cap="none" strike="noStrike">
              <a:solidFill>
                <a:srgbClr val="30AD34"/>
              </a:solidFill>
              <a:latin typeface="Arial"/>
              <a:ea typeface="Arial"/>
              <a:cs typeface="Arial"/>
              <a:sym typeface="Arial"/>
            </a:endParaRPr>
          </a:p>
        </p:txBody>
      </p:sp>
      <p:cxnSp>
        <p:nvCxnSpPr>
          <p:cNvPr id="63" name="Google Shape;63;p11"/>
          <p:cNvCxnSpPr/>
          <p:nvPr/>
        </p:nvCxnSpPr>
        <p:spPr>
          <a:xfrm>
            <a:off x="3733799" y="3052916"/>
            <a:ext cx="4572000" cy="0"/>
          </a:xfrm>
          <a:prstGeom prst="straightConnector1">
            <a:avLst/>
          </a:prstGeom>
          <a:noFill/>
          <a:ln cap="flat" cmpd="sng" w="25400">
            <a:solidFill>
              <a:schemeClr val="accent1"/>
            </a:solidFill>
            <a:prstDash val="solid"/>
            <a:round/>
            <a:headEnd len="sm" w="sm" type="none"/>
            <a:tailEnd len="sm" w="sm" type="none"/>
          </a:ln>
          <a:effectLst>
            <a:outerShdw blurRad="40000" rotWithShape="0" dir="5400000" dist="20000">
              <a:srgbClr val="000000">
                <a:alpha val="37647"/>
              </a:srgbClr>
            </a:outerShdw>
          </a:effectLst>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0"/>
          <p:cNvSpPr txBox="1"/>
          <p:nvPr>
            <p:ph type="ctrTitle"/>
          </p:nvPr>
        </p:nvSpPr>
        <p:spPr>
          <a:xfrm>
            <a:off x="596900" y="292100"/>
            <a:ext cx="8257032"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3500" u="none" cap="none" strike="noStrike">
                <a:solidFill>
                  <a:srgbClr val="30AD34"/>
                </a:solidFill>
                <a:latin typeface="Arial"/>
                <a:ea typeface="Arial"/>
                <a:cs typeface="Arial"/>
                <a:sym typeface="Arial"/>
              </a:rPr>
              <a:t>Orthogonality | Example</a:t>
            </a: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endParaRPr b="1" i="0" sz="3500" u="none" cap="none" strike="noStrike">
              <a:solidFill>
                <a:srgbClr val="30AD34"/>
              </a:solidFill>
              <a:latin typeface="Arial"/>
              <a:ea typeface="Arial"/>
              <a:cs typeface="Arial"/>
              <a:sym typeface="Arial"/>
            </a:endParaRPr>
          </a:p>
        </p:txBody>
      </p:sp>
      <p:sp>
        <p:nvSpPr>
          <p:cNvPr id="139" name="Google Shape;139;p20"/>
          <p:cNvSpPr txBox="1"/>
          <p:nvPr>
            <p:ph idx="1" type="body"/>
          </p:nvPr>
        </p:nvSpPr>
        <p:spPr>
          <a:xfrm>
            <a:off x="387750" y="1439331"/>
            <a:ext cx="8472088" cy="45827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203200" lvl="0" marL="34290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203200" lvl="0" marL="34290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203200" lvl="0" marL="34290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203200" lvl="0" marL="34290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203200" lvl="0" marL="34290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0" lvl="0" marL="0" marR="0" rtl="0" algn="l">
              <a:spcBef>
                <a:spcPts val="1200"/>
              </a:spcBef>
              <a:spcAft>
                <a:spcPts val="0"/>
              </a:spcAft>
              <a:buClr>
                <a:srgbClr val="30AD34"/>
              </a:buClr>
              <a:buSzPts val="2200"/>
              <a:buFont typeface="Arial"/>
              <a:buNone/>
            </a:pPr>
            <a:r>
              <a:rPr b="0" i="0" lang="en-US" sz="2200" u="none" cap="none" strike="noStrike">
                <a:solidFill>
                  <a:srgbClr val="000000"/>
                </a:solidFill>
                <a:latin typeface="Arial"/>
                <a:ea typeface="Arial"/>
                <a:cs typeface="Arial"/>
                <a:sym typeface="Arial"/>
              </a:rPr>
              <a:t>Sends Rest request and receives response</a:t>
            </a:r>
            <a:endParaRPr/>
          </a:p>
        </p:txBody>
      </p:sp>
      <p:sp>
        <p:nvSpPr>
          <p:cNvPr id="140" name="Google Shape;140;p20"/>
          <p:cNvSpPr/>
          <p:nvPr/>
        </p:nvSpPr>
        <p:spPr>
          <a:xfrm>
            <a:off x="402737" y="899006"/>
            <a:ext cx="5266878" cy="686394"/>
          </a:xfrm>
          <a:prstGeom prst="rect">
            <a:avLst/>
          </a:prstGeom>
          <a:gradFill>
            <a:gsLst>
              <a:gs pos="0">
                <a:srgbClr val="4E98A2"/>
              </a:gs>
              <a:gs pos="100000">
                <a:srgbClr val="ACE1E8"/>
              </a:gs>
            </a:gsLst>
            <a:lin ang="16200000" scaled="0"/>
          </a:gradFill>
          <a:ln cap="flat" cmpd="sng" w="9525">
            <a:solidFill>
              <a:srgbClr val="538E96"/>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Step Definitions</a:t>
            </a:r>
            <a:endParaRPr b="0" i="0" sz="1800" u="none" cap="none" strike="noStrike">
              <a:solidFill>
                <a:schemeClr val="lt1"/>
              </a:solidFill>
              <a:latin typeface="Calibri"/>
              <a:ea typeface="Calibri"/>
              <a:cs typeface="Calibri"/>
              <a:sym typeface="Calibri"/>
            </a:endParaRPr>
          </a:p>
        </p:txBody>
      </p:sp>
      <p:sp>
        <p:nvSpPr>
          <p:cNvPr id="141" name="Google Shape;141;p20"/>
          <p:cNvSpPr/>
          <p:nvPr/>
        </p:nvSpPr>
        <p:spPr>
          <a:xfrm>
            <a:off x="402736" y="2938849"/>
            <a:ext cx="5266879" cy="718751"/>
          </a:xfrm>
          <a:prstGeom prst="rect">
            <a:avLst/>
          </a:prstGeom>
          <a:gradFill>
            <a:gsLst>
              <a:gs pos="0">
                <a:srgbClr val="4E98A2"/>
              </a:gs>
              <a:gs pos="100000">
                <a:srgbClr val="ACE1E8"/>
              </a:gs>
            </a:gsLst>
            <a:lin ang="16200000" scaled="0"/>
          </a:gradFill>
          <a:ln cap="flat" cmpd="sng" w="9525">
            <a:solidFill>
              <a:srgbClr val="538E96"/>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Rest Helper</a:t>
            </a:r>
            <a:endParaRPr b="0" i="0" sz="1800" u="none" cap="none" strike="noStrike">
              <a:solidFill>
                <a:schemeClr val="lt1"/>
              </a:solidFill>
              <a:latin typeface="Calibri"/>
              <a:ea typeface="Calibri"/>
              <a:cs typeface="Calibri"/>
              <a:sym typeface="Calibri"/>
            </a:endParaRPr>
          </a:p>
        </p:txBody>
      </p:sp>
      <p:sp>
        <p:nvSpPr>
          <p:cNvPr id="142" name="Google Shape;142;p20"/>
          <p:cNvSpPr/>
          <p:nvPr/>
        </p:nvSpPr>
        <p:spPr>
          <a:xfrm>
            <a:off x="387750" y="5157118"/>
            <a:ext cx="5281865" cy="655893"/>
          </a:xfrm>
          <a:prstGeom prst="rect">
            <a:avLst/>
          </a:prstGeom>
          <a:gradFill>
            <a:gsLst>
              <a:gs pos="0">
                <a:srgbClr val="4E98A2"/>
              </a:gs>
              <a:gs pos="100000">
                <a:srgbClr val="ACE1E8"/>
              </a:gs>
            </a:gsLst>
            <a:lin ang="16200000" scaled="0"/>
          </a:gradFill>
          <a:ln cap="flat" cmpd="sng" w="9525">
            <a:solidFill>
              <a:srgbClr val="538E96"/>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Rest Client Gem</a:t>
            </a:r>
            <a:endParaRPr b="0" i="0" sz="1800" u="none" cap="none" strike="noStrike">
              <a:solidFill>
                <a:schemeClr val="lt1"/>
              </a:solidFill>
              <a:latin typeface="Calibri"/>
              <a:ea typeface="Calibri"/>
              <a:cs typeface="Calibri"/>
              <a:sym typeface="Calibri"/>
            </a:endParaRPr>
          </a:p>
        </p:txBody>
      </p:sp>
      <p:pic>
        <p:nvPicPr>
          <p:cNvPr id="143" name="Google Shape;143;p20"/>
          <p:cNvPicPr preferRelativeResize="0"/>
          <p:nvPr/>
        </p:nvPicPr>
        <p:blipFill rotWithShape="1">
          <a:blip r:embed="rId3">
            <a:alphaModFix/>
          </a:blip>
          <a:srcRect b="0" l="0" r="0" t="0"/>
          <a:stretch/>
        </p:blipFill>
        <p:spPr>
          <a:xfrm>
            <a:off x="417976" y="1785557"/>
            <a:ext cx="5391150" cy="942975"/>
          </a:xfrm>
          <a:prstGeom prst="rect">
            <a:avLst/>
          </a:prstGeom>
          <a:noFill/>
          <a:ln>
            <a:noFill/>
          </a:ln>
        </p:spPr>
      </p:pic>
      <p:pic>
        <p:nvPicPr>
          <p:cNvPr id="144" name="Google Shape;144;p20"/>
          <p:cNvPicPr preferRelativeResize="0"/>
          <p:nvPr/>
        </p:nvPicPr>
        <p:blipFill rotWithShape="1">
          <a:blip r:embed="rId4">
            <a:alphaModFix/>
          </a:blip>
          <a:srcRect b="0" l="0" r="0" t="0"/>
          <a:stretch/>
        </p:blipFill>
        <p:spPr>
          <a:xfrm>
            <a:off x="417976" y="3867917"/>
            <a:ext cx="6677025" cy="590550"/>
          </a:xfrm>
          <a:prstGeom prst="rect">
            <a:avLst/>
          </a:prstGeom>
          <a:noFill/>
          <a:ln>
            <a:noFill/>
          </a:ln>
        </p:spPr>
      </p:pic>
      <p:sp>
        <p:nvSpPr>
          <p:cNvPr id="145" name="Google Shape;145;p20"/>
          <p:cNvSpPr txBox="1"/>
          <p:nvPr>
            <p:ph idx="12" type="sldNum"/>
          </p:nvPr>
        </p:nvSpPr>
        <p:spPr>
          <a:xfrm>
            <a:off x="8361363" y="6407150"/>
            <a:ext cx="49847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i="0" lang="en-US" sz="1200" u="none" cap="none" strike="noStrike">
                <a:solidFill>
                  <a:srgbClr val="776F67"/>
                </a:solidFill>
                <a:latin typeface="Arial"/>
                <a:ea typeface="Arial"/>
                <a:cs typeface="Arial"/>
                <a:sym typeface="Arial"/>
              </a:rPr>
              <a:t>‹#›</a:t>
            </a:fld>
            <a:endParaRPr b="1" i="0" sz="1200" u="none" cap="none" strike="noStrike">
              <a:solidFill>
                <a:srgbClr val="776F67"/>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1"/>
          <p:cNvSpPr txBox="1"/>
          <p:nvPr>
            <p:ph type="ctrTitle"/>
          </p:nvPr>
        </p:nvSpPr>
        <p:spPr>
          <a:xfrm>
            <a:off x="596900" y="292100"/>
            <a:ext cx="8257032"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3500" u="none" cap="none" strike="noStrike">
                <a:solidFill>
                  <a:srgbClr val="30AD34"/>
                </a:solidFill>
                <a:latin typeface="Arial"/>
                <a:ea typeface="Arial"/>
                <a:cs typeface="Arial"/>
                <a:sym typeface="Arial"/>
              </a:rPr>
              <a:t>Orthogonality | Constraints </a:t>
            </a: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endParaRPr b="1" i="0" sz="3500" u="none" cap="none" strike="noStrike">
              <a:solidFill>
                <a:srgbClr val="30AD34"/>
              </a:solidFill>
              <a:latin typeface="Arial"/>
              <a:ea typeface="Arial"/>
              <a:cs typeface="Arial"/>
              <a:sym typeface="Arial"/>
            </a:endParaRPr>
          </a:p>
        </p:txBody>
      </p:sp>
      <p:sp>
        <p:nvSpPr>
          <p:cNvPr id="152" name="Google Shape;152;p21"/>
          <p:cNvSpPr txBox="1"/>
          <p:nvPr>
            <p:ph idx="1" type="body"/>
          </p:nvPr>
        </p:nvSpPr>
        <p:spPr>
          <a:xfrm>
            <a:off x="588962" y="1435100"/>
            <a:ext cx="8270876" cy="455718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0AD34"/>
              </a:buClr>
              <a:buSzPts val="2200"/>
              <a:buFont typeface="Arial"/>
              <a:buNone/>
            </a:pPr>
            <a:r>
              <a:rPr b="0" i="0" lang="en-US" sz="2200" u="none" cap="none" strike="noStrike">
                <a:solidFill>
                  <a:srgbClr val="000000"/>
                </a:solidFill>
                <a:latin typeface="Arial"/>
                <a:ea typeface="Arial"/>
                <a:cs typeface="Arial"/>
                <a:sym typeface="Arial"/>
              </a:rPr>
              <a:t>There is a balance that needs struck between complexity and orthogonality; Overly complex orthogonal code can be hard to read and difficult to maintain. </a:t>
            </a:r>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203200" lvl="0" marL="342900" marR="0" rtl="0" algn="l">
              <a:spcBef>
                <a:spcPts val="1200"/>
              </a:spcBef>
              <a:spcAft>
                <a:spcPts val="0"/>
              </a:spcAft>
              <a:buClr>
                <a:srgbClr val="30AD34"/>
              </a:buClr>
              <a:buSzPts val="2200"/>
              <a:buFont typeface="Arial"/>
              <a:buNone/>
            </a:pPr>
            <a:r>
              <a:t/>
            </a:r>
            <a:endParaRPr b="1" i="0" sz="2200" u="none" cap="none" strike="noStrike">
              <a:solidFill>
                <a:srgbClr val="000000"/>
              </a:solidFill>
              <a:latin typeface="Arial"/>
              <a:ea typeface="Arial"/>
              <a:cs typeface="Arial"/>
              <a:sym typeface="Arial"/>
            </a:endParaRPr>
          </a:p>
          <a:p>
            <a:pPr indent="-203200" lvl="0" marL="34290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p:txBody>
      </p:sp>
      <p:pic>
        <p:nvPicPr>
          <p:cNvPr id="153" name="Google Shape;153;p21"/>
          <p:cNvPicPr preferRelativeResize="0"/>
          <p:nvPr/>
        </p:nvPicPr>
        <p:blipFill rotWithShape="1">
          <a:blip r:embed="rId3">
            <a:alphaModFix/>
          </a:blip>
          <a:srcRect b="0" l="0" r="0" t="0"/>
          <a:stretch/>
        </p:blipFill>
        <p:spPr>
          <a:xfrm>
            <a:off x="4953000" y="2362200"/>
            <a:ext cx="3768090" cy="3429000"/>
          </a:xfrm>
          <a:prstGeom prst="rect">
            <a:avLst/>
          </a:prstGeom>
          <a:noFill/>
          <a:ln>
            <a:noFill/>
          </a:ln>
        </p:spPr>
      </p:pic>
      <p:sp>
        <p:nvSpPr>
          <p:cNvPr id="154" name="Google Shape;154;p21"/>
          <p:cNvSpPr txBox="1"/>
          <p:nvPr>
            <p:ph idx="12" type="sldNum"/>
          </p:nvPr>
        </p:nvSpPr>
        <p:spPr>
          <a:xfrm>
            <a:off x="8361363" y="6407150"/>
            <a:ext cx="49847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i="0" lang="en-US" sz="1200" u="none" cap="none" strike="noStrike">
                <a:solidFill>
                  <a:srgbClr val="776F67"/>
                </a:solidFill>
                <a:latin typeface="Arial"/>
                <a:ea typeface="Arial"/>
                <a:cs typeface="Arial"/>
                <a:sym typeface="Arial"/>
              </a:rPr>
              <a:t>‹#›</a:t>
            </a:fld>
            <a:endParaRPr b="1" i="0" sz="1200" u="none" cap="none" strike="noStrike">
              <a:solidFill>
                <a:srgbClr val="776F67"/>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2"/>
          <p:cNvSpPr txBox="1"/>
          <p:nvPr>
            <p:ph type="ctrTitle"/>
          </p:nvPr>
        </p:nvSpPr>
        <p:spPr>
          <a:xfrm>
            <a:off x="3708400" y="2806700"/>
            <a:ext cx="4787900"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0" lang="en-US" sz="3000" u="none" cap="none" strike="noStrike">
                <a:solidFill>
                  <a:srgbClr val="30AD34"/>
                </a:solidFill>
                <a:latin typeface="Arial"/>
                <a:ea typeface="Arial"/>
                <a:cs typeface="Arial"/>
                <a:sym typeface="Arial"/>
              </a:rPr>
              <a:t>DRY</a:t>
            </a:r>
            <a:br>
              <a:rPr b="1" i="0" lang="en-US" sz="3000" u="none" cap="none" strike="noStrike">
                <a:solidFill>
                  <a:srgbClr val="30AD34"/>
                </a:solidFill>
                <a:latin typeface="Arial"/>
                <a:ea typeface="Arial"/>
                <a:cs typeface="Arial"/>
                <a:sym typeface="Arial"/>
              </a:rPr>
            </a:br>
            <a:br>
              <a:rPr b="1" i="0" lang="en-US" sz="3000" u="none" cap="none" strike="noStrike">
                <a:solidFill>
                  <a:srgbClr val="30AD34"/>
                </a:solidFill>
                <a:latin typeface="Arial"/>
                <a:ea typeface="Arial"/>
                <a:cs typeface="Arial"/>
                <a:sym typeface="Arial"/>
              </a:rPr>
            </a:br>
            <a:endParaRPr b="1" i="0" sz="3000" u="none" cap="none" strike="noStrike">
              <a:solidFill>
                <a:srgbClr val="30AD34"/>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3"/>
          <p:cNvSpPr txBox="1"/>
          <p:nvPr>
            <p:ph type="ctrTitle"/>
          </p:nvPr>
        </p:nvSpPr>
        <p:spPr>
          <a:xfrm>
            <a:off x="596900" y="292100"/>
            <a:ext cx="8257032"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3500" u="none" cap="none" strike="noStrike">
                <a:solidFill>
                  <a:srgbClr val="30AD34"/>
                </a:solidFill>
                <a:latin typeface="Arial"/>
                <a:ea typeface="Arial"/>
                <a:cs typeface="Arial"/>
                <a:sym typeface="Arial"/>
              </a:rPr>
              <a:t>DRY</a:t>
            </a: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endParaRPr b="1" i="0" sz="3500" u="none" cap="none" strike="noStrike">
              <a:solidFill>
                <a:srgbClr val="30AD34"/>
              </a:solidFill>
              <a:latin typeface="Arial"/>
              <a:ea typeface="Arial"/>
              <a:cs typeface="Arial"/>
              <a:sym typeface="Arial"/>
            </a:endParaRPr>
          </a:p>
        </p:txBody>
      </p:sp>
      <p:sp>
        <p:nvSpPr>
          <p:cNvPr id="166" name="Google Shape;166;p23"/>
          <p:cNvSpPr txBox="1"/>
          <p:nvPr>
            <p:ph idx="1" type="body"/>
          </p:nvPr>
        </p:nvSpPr>
        <p:spPr>
          <a:xfrm>
            <a:off x="588962" y="1435100"/>
            <a:ext cx="8270876" cy="4557181"/>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30AD34"/>
              </a:buClr>
              <a:buSzPts val="2200"/>
              <a:buFont typeface="Arial"/>
              <a:buChar char="•"/>
            </a:pPr>
            <a:r>
              <a:rPr b="0" i="0" lang="en-US" sz="2200" u="none" cap="none" strike="noStrike">
                <a:solidFill>
                  <a:srgbClr val="000000"/>
                </a:solidFill>
                <a:latin typeface="Arial"/>
                <a:ea typeface="Arial"/>
                <a:cs typeface="Arial"/>
                <a:sym typeface="Arial"/>
              </a:rPr>
              <a:t>DRY (Don’t Repeat Yourself):Thought process that logic in programming should not be duplicated. </a:t>
            </a:r>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342900" lvl="0" marL="342900" marR="0" rtl="0" algn="l">
              <a:spcBef>
                <a:spcPts val="1200"/>
              </a:spcBef>
              <a:spcAft>
                <a:spcPts val="0"/>
              </a:spcAft>
              <a:buClr>
                <a:srgbClr val="30AD34"/>
              </a:buClr>
              <a:buSzPts val="2200"/>
              <a:buFont typeface="Arial"/>
              <a:buChar char="•"/>
            </a:pPr>
            <a:r>
              <a:rPr b="0" i="0" lang="en-US" sz="2200" u="none" cap="none" strike="noStrike">
                <a:solidFill>
                  <a:srgbClr val="000000"/>
                </a:solidFill>
                <a:latin typeface="Arial"/>
                <a:ea typeface="Arial"/>
                <a:cs typeface="Arial"/>
                <a:sym typeface="Arial"/>
              </a:rPr>
              <a:t>Benefits of DRY</a:t>
            </a:r>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203200" lvl="0" marL="34290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p:txBody>
      </p:sp>
      <p:sp>
        <p:nvSpPr>
          <p:cNvPr id="167" name="Google Shape;167;p23"/>
          <p:cNvSpPr txBox="1"/>
          <p:nvPr>
            <p:ph idx="12" type="sldNum"/>
          </p:nvPr>
        </p:nvSpPr>
        <p:spPr>
          <a:xfrm>
            <a:off x="8361363" y="6407150"/>
            <a:ext cx="49847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i="0" lang="en-US" sz="1200" u="none" cap="none" strike="noStrike">
                <a:solidFill>
                  <a:srgbClr val="776F67"/>
                </a:solidFill>
                <a:latin typeface="Arial"/>
                <a:ea typeface="Arial"/>
                <a:cs typeface="Arial"/>
                <a:sym typeface="Arial"/>
              </a:rPr>
              <a:t>‹#›</a:t>
            </a:fld>
            <a:endParaRPr b="1" i="0" sz="1200" u="none" cap="none" strike="noStrike">
              <a:solidFill>
                <a:srgbClr val="776F67"/>
              </a:solidFill>
              <a:latin typeface="Arial"/>
              <a:ea typeface="Arial"/>
              <a:cs typeface="Arial"/>
              <a:sym typeface="Arial"/>
            </a:endParaRPr>
          </a:p>
        </p:txBody>
      </p:sp>
      <p:sp>
        <p:nvSpPr>
          <p:cNvPr descr="Image result for don't repeat yourself" id="168" name="Google Shape;168;p2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69" name="Google Shape;169;p23"/>
          <p:cNvPicPr preferRelativeResize="0"/>
          <p:nvPr/>
        </p:nvPicPr>
        <p:blipFill rotWithShape="1">
          <a:blip r:embed="rId3">
            <a:alphaModFix/>
          </a:blip>
          <a:srcRect b="0" l="0" r="0" t="0"/>
          <a:stretch/>
        </p:blipFill>
        <p:spPr>
          <a:xfrm>
            <a:off x="3573837" y="3124200"/>
            <a:ext cx="5280096" cy="3321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24"/>
          <p:cNvSpPr txBox="1"/>
          <p:nvPr>
            <p:ph type="ctrTitle"/>
          </p:nvPr>
        </p:nvSpPr>
        <p:spPr>
          <a:xfrm>
            <a:off x="596900" y="292100"/>
            <a:ext cx="8257032"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3500" u="none" cap="none" strike="noStrike">
                <a:solidFill>
                  <a:srgbClr val="30AD34"/>
                </a:solidFill>
                <a:latin typeface="Arial"/>
                <a:ea typeface="Arial"/>
                <a:cs typeface="Arial"/>
                <a:sym typeface="Arial"/>
              </a:rPr>
              <a:t>DRY | Example 1</a:t>
            </a: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endParaRPr b="1" i="0" sz="3500" u="none" cap="none" strike="noStrike">
              <a:solidFill>
                <a:srgbClr val="30AD34"/>
              </a:solidFill>
              <a:latin typeface="Arial"/>
              <a:ea typeface="Arial"/>
              <a:cs typeface="Arial"/>
              <a:sym typeface="Arial"/>
            </a:endParaRPr>
          </a:p>
        </p:txBody>
      </p:sp>
      <p:sp>
        <p:nvSpPr>
          <p:cNvPr id="176" name="Google Shape;176;p24"/>
          <p:cNvSpPr txBox="1"/>
          <p:nvPr>
            <p:ph idx="1" type="body"/>
          </p:nvPr>
        </p:nvSpPr>
        <p:spPr>
          <a:xfrm>
            <a:off x="588962" y="1439331"/>
            <a:ext cx="8270876" cy="4552950"/>
          </a:xfrm>
          <a:prstGeom prst="rect">
            <a:avLst/>
          </a:prstGeom>
          <a:noFill/>
          <a:ln>
            <a:noFill/>
          </a:ln>
        </p:spPr>
        <p:txBody>
          <a:bodyPr anchorCtr="0" anchor="t" bIns="45700" lIns="91425" spcFirstLastPara="1" rIns="91425" wrap="square" tIns="45700">
            <a:noAutofit/>
          </a:bodyPr>
          <a:lstStyle/>
          <a:p>
            <a:pPr indent="-203200" lvl="0" marL="342900" marR="0" rtl="0" algn="l">
              <a:spcBef>
                <a:spcPts val="0"/>
              </a:spcBef>
              <a:spcAft>
                <a:spcPts val="0"/>
              </a:spcAft>
              <a:buClr>
                <a:srgbClr val="30AD34"/>
              </a:buClr>
              <a:buSzPts val="2200"/>
              <a:buFont typeface="Arial"/>
              <a:buNone/>
            </a:pPr>
            <a:r>
              <a:t/>
            </a:r>
            <a:endParaRPr b="1" i="0" sz="2200" u="none" cap="none" strike="noStrike">
              <a:solidFill>
                <a:srgbClr val="000000"/>
              </a:solidFill>
              <a:latin typeface="Arial"/>
              <a:ea typeface="Arial"/>
              <a:cs typeface="Arial"/>
              <a:sym typeface="Arial"/>
            </a:endParaRPr>
          </a:p>
          <a:p>
            <a:pPr indent="-203200" lvl="0" marL="34290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p:txBody>
      </p:sp>
      <p:pic>
        <p:nvPicPr>
          <p:cNvPr id="177" name="Google Shape;177;p24"/>
          <p:cNvPicPr preferRelativeResize="0"/>
          <p:nvPr/>
        </p:nvPicPr>
        <p:blipFill rotWithShape="1">
          <a:blip r:embed="rId3">
            <a:alphaModFix/>
          </a:blip>
          <a:srcRect b="0" l="0" r="0" t="0"/>
          <a:stretch/>
        </p:blipFill>
        <p:spPr>
          <a:xfrm>
            <a:off x="4252150" y="1646237"/>
            <a:ext cx="4912170" cy="809625"/>
          </a:xfrm>
          <a:prstGeom prst="rect">
            <a:avLst/>
          </a:prstGeom>
          <a:noFill/>
          <a:ln>
            <a:noFill/>
          </a:ln>
        </p:spPr>
      </p:pic>
      <p:pic>
        <p:nvPicPr>
          <p:cNvPr id="178" name="Google Shape;178;p24"/>
          <p:cNvPicPr preferRelativeResize="0"/>
          <p:nvPr/>
        </p:nvPicPr>
        <p:blipFill rotWithShape="1">
          <a:blip r:embed="rId4">
            <a:alphaModFix/>
          </a:blip>
          <a:srcRect b="0" l="0" r="0" t="0"/>
          <a:stretch/>
        </p:blipFill>
        <p:spPr>
          <a:xfrm>
            <a:off x="4346893" y="4087282"/>
            <a:ext cx="4543425" cy="800100"/>
          </a:xfrm>
          <a:prstGeom prst="rect">
            <a:avLst/>
          </a:prstGeom>
          <a:noFill/>
          <a:ln>
            <a:noFill/>
          </a:ln>
        </p:spPr>
      </p:pic>
      <p:sp>
        <p:nvSpPr>
          <p:cNvPr id="179" name="Google Shape;179;p24"/>
          <p:cNvSpPr/>
          <p:nvPr/>
        </p:nvSpPr>
        <p:spPr>
          <a:xfrm>
            <a:off x="588962" y="1435100"/>
            <a:ext cx="3449639" cy="1231900"/>
          </a:xfrm>
          <a:prstGeom prst="rect">
            <a:avLst/>
          </a:prstGeom>
          <a:gradFill>
            <a:gsLst>
              <a:gs pos="0">
                <a:srgbClr val="4E98A2"/>
              </a:gs>
              <a:gs pos="100000">
                <a:srgbClr val="ACE1E8"/>
              </a:gs>
            </a:gsLst>
            <a:lin ang="16200000" scaled="0"/>
          </a:gradFill>
          <a:ln cap="flat" cmpd="sng" w="9525">
            <a:solidFill>
              <a:srgbClr val="538E96"/>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The user needs a way to pull login information from  a YAML file and login to the application. </a:t>
            </a:r>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24"/>
          <p:cNvSpPr/>
          <p:nvPr/>
        </p:nvSpPr>
        <p:spPr>
          <a:xfrm>
            <a:off x="619442" y="4061036"/>
            <a:ext cx="3419159" cy="1157815"/>
          </a:xfrm>
          <a:prstGeom prst="rect">
            <a:avLst/>
          </a:prstGeom>
          <a:gradFill>
            <a:gsLst>
              <a:gs pos="0">
                <a:srgbClr val="4E98A2"/>
              </a:gs>
              <a:gs pos="100000">
                <a:srgbClr val="ACE1E8"/>
              </a:gs>
            </a:gsLst>
            <a:lin ang="16200000" scaled="0"/>
          </a:gradFill>
          <a:ln cap="flat" cmpd="sng" w="9525">
            <a:solidFill>
              <a:srgbClr val="538E96"/>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The user needs a way to pull transaction input data from a YAML File and fill out a form.</a:t>
            </a:r>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24"/>
          <p:cNvSpPr txBox="1"/>
          <p:nvPr>
            <p:ph idx="12" type="sldNum"/>
          </p:nvPr>
        </p:nvSpPr>
        <p:spPr>
          <a:xfrm>
            <a:off x="8361363" y="6407150"/>
            <a:ext cx="49847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US" sz="1200">
                <a:solidFill>
                  <a:srgbClr val="776F67"/>
                </a:solidFill>
                <a:latin typeface="Arial"/>
                <a:ea typeface="Arial"/>
                <a:cs typeface="Arial"/>
                <a:sym typeface="Arial"/>
              </a:rPr>
              <a:t>‹#›</a:t>
            </a:fld>
            <a:endParaRPr b="1" sz="1200">
              <a:solidFill>
                <a:srgbClr val="776F67"/>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25"/>
          <p:cNvSpPr txBox="1"/>
          <p:nvPr>
            <p:ph type="ctrTitle"/>
          </p:nvPr>
        </p:nvSpPr>
        <p:spPr>
          <a:xfrm>
            <a:off x="596900" y="292100"/>
            <a:ext cx="8257032"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3500" u="none" cap="none" strike="noStrike">
                <a:solidFill>
                  <a:srgbClr val="30AD34"/>
                </a:solidFill>
                <a:latin typeface="Arial"/>
                <a:ea typeface="Arial"/>
                <a:cs typeface="Arial"/>
                <a:sym typeface="Arial"/>
              </a:rPr>
              <a:t>DRY | Example 2</a:t>
            </a: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endParaRPr b="1" i="0" sz="3500" u="none" cap="none" strike="noStrike">
              <a:solidFill>
                <a:srgbClr val="30AD34"/>
              </a:solidFill>
              <a:latin typeface="Arial"/>
              <a:ea typeface="Arial"/>
              <a:cs typeface="Arial"/>
              <a:sym typeface="Arial"/>
            </a:endParaRPr>
          </a:p>
        </p:txBody>
      </p:sp>
      <p:sp>
        <p:nvSpPr>
          <p:cNvPr id="188" name="Google Shape;188;p25"/>
          <p:cNvSpPr txBox="1"/>
          <p:nvPr>
            <p:ph idx="1" type="body"/>
          </p:nvPr>
        </p:nvSpPr>
        <p:spPr>
          <a:xfrm>
            <a:off x="588962" y="1439331"/>
            <a:ext cx="8270876" cy="4552950"/>
          </a:xfrm>
          <a:prstGeom prst="rect">
            <a:avLst/>
          </a:prstGeom>
          <a:noFill/>
          <a:ln>
            <a:noFill/>
          </a:ln>
        </p:spPr>
        <p:txBody>
          <a:bodyPr anchorCtr="0" anchor="t" bIns="45700" lIns="91425" spcFirstLastPara="1" rIns="91425" wrap="square" tIns="45700">
            <a:noAutofit/>
          </a:bodyPr>
          <a:lstStyle/>
          <a:p>
            <a:pPr indent="-203200" lvl="0" marL="342900" marR="0" rtl="0" algn="l">
              <a:spcBef>
                <a:spcPts val="0"/>
              </a:spcBef>
              <a:spcAft>
                <a:spcPts val="0"/>
              </a:spcAft>
              <a:buClr>
                <a:srgbClr val="30AD34"/>
              </a:buClr>
              <a:buSzPts val="2200"/>
              <a:buFont typeface="Arial"/>
              <a:buNone/>
            </a:pPr>
            <a:r>
              <a:t/>
            </a:r>
            <a:endParaRPr b="1" i="0" sz="2200" u="none" cap="none" strike="noStrike">
              <a:solidFill>
                <a:srgbClr val="000000"/>
              </a:solidFill>
              <a:latin typeface="Arial"/>
              <a:ea typeface="Arial"/>
              <a:cs typeface="Arial"/>
              <a:sym typeface="Arial"/>
            </a:endParaRPr>
          </a:p>
          <a:p>
            <a:pPr indent="-203200" lvl="0" marL="34290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p:txBody>
      </p:sp>
      <p:pic>
        <p:nvPicPr>
          <p:cNvPr id="189" name="Google Shape;189;p25"/>
          <p:cNvPicPr preferRelativeResize="0"/>
          <p:nvPr/>
        </p:nvPicPr>
        <p:blipFill rotWithShape="1">
          <a:blip r:embed="rId3">
            <a:alphaModFix/>
          </a:blip>
          <a:srcRect b="0" l="0" r="0" t="0"/>
          <a:stretch/>
        </p:blipFill>
        <p:spPr>
          <a:xfrm>
            <a:off x="4996307" y="2972856"/>
            <a:ext cx="3857625" cy="742950"/>
          </a:xfrm>
          <a:prstGeom prst="rect">
            <a:avLst/>
          </a:prstGeom>
          <a:noFill/>
          <a:ln>
            <a:noFill/>
          </a:ln>
        </p:spPr>
      </p:pic>
      <p:sp>
        <p:nvSpPr>
          <p:cNvPr id="190" name="Google Shape;190;p25"/>
          <p:cNvSpPr/>
          <p:nvPr/>
        </p:nvSpPr>
        <p:spPr>
          <a:xfrm>
            <a:off x="588962" y="1435100"/>
            <a:ext cx="3678238" cy="1231900"/>
          </a:xfrm>
          <a:prstGeom prst="rect">
            <a:avLst/>
          </a:prstGeom>
          <a:gradFill>
            <a:gsLst>
              <a:gs pos="0">
                <a:srgbClr val="4E98A2"/>
              </a:gs>
              <a:gs pos="100000">
                <a:srgbClr val="ACE1E8"/>
              </a:gs>
            </a:gsLst>
            <a:lin ang="16200000" scaled="0"/>
          </a:gradFill>
          <a:ln cap="flat" cmpd="sng" w="9525">
            <a:solidFill>
              <a:srgbClr val="538E96"/>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The user needs a way to pull login information from  a YAML file and login to the application. </a:t>
            </a:r>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25"/>
          <p:cNvSpPr/>
          <p:nvPr/>
        </p:nvSpPr>
        <p:spPr>
          <a:xfrm>
            <a:off x="619442" y="4061036"/>
            <a:ext cx="3678238" cy="1157815"/>
          </a:xfrm>
          <a:prstGeom prst="rect">
            <a:avLst/>
          </a:prstGeom>
          <a:gradFill>
            <a:gsLst>
              <a:gs pos="0">
                <a:srgbClr val="4E98A2"/>
              </a:gs>
              <a:gs pos="100000">
                <a:srgbClr val="ACE1E8"/>
              </a:gs>
            </a:gsLst>
            <a:lin ang="16200000" scaled="0"/>
          </a:gradFill>
          <a:ln cap="flat" cmpd="sng" w="9525">
            <a:solidFill>
              <a:srgbClr val="538E96"/>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The user needs a way to pull transaction input data from a YAML File and fill out a form.</a:t>
            </a:r>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92" name="Google Shape;192;p25"/>
          <p:cNvCxnSpPr/>
          <p:nvPr/>
        </p:nvCxnSpPr>
        <p:spPr>
          <a:xfrm>
            <a:off x="4511040" y="2682768"/>
            <a:ext cx="426720" cy="305856"/>
          </a:xfrm>
          <a:prstGeom prst="straightConnector1">
            <a:avLst/>
          </a:prstGeom>
          <a:noFill/>
          <a:ln cap="flat" cmpd="sng" w="25400">
            <a:solidFill>
              <a:schemeClr val="dk1"/>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193" name="Google Shape;193;p25"/>
          <p:cNvCxnSpPr/>
          <p:nvPr/>
        </p:nvCxnSpPr>
        <p:spPr>
          <a:xfrm flipH="1" rot="10800000">
            <a:off x="4511040" y="3715807"/>
            <a:ext cx="479361" cy="345229"/>
          </a:xfrm>
          <a:prstGeom prst="straightConnector1">
            <a:avLst/>
          </a:prstGeom>
          <a:noFill/>
          <a:ln cap="flat" cmpd="sng" w="25400">
            <a:solidFill>
              <a:schemeClr val="dk1"/>
            </a:solidFill>
            <a:prstDash val="solid"/>
            <a:round/>
            <a:headEnd len="sm" w="sm" type="none"/>
            <a:tailEnd len="med" w="med" type="triangle"/>
          </a:ln>
          <a:effectLst>
            <a:outerShdw blurRad="40000" rotWithShape="0" dir="5400000" dist="20000">
              <a:srgbClr val="000000">
                <a:alpha val="37647"/>
              </a:srgbClr>
            </a:outerShdw>
          </a:effectLst>
        </p:spPr>
      </p:cxnSp>
      <p:sp>
        <p:nvSpPr>
          <p:cNvPr id="194" name="Google Shape;194;p25"/>
          <p:cNvSpPr txBox="1"/>
          <p:nvPr>
            <p:ph idx="12" type="sldNum"/>
          </p:nvPr>
        </p:nvSpPr>
        <p:spPr>
          <a:xfrm>
            <a:off x="8361363" y="6407150"/>
            <a:ext cx="49847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US" sz="1200">
                <a:solidFill>
                  <a:srgbClr val="776F67"/>
                </a:solidFill>
                <a:latin typeface="Arial"/>
                <a:ea typeface="Arial"/>
                <a:cs typeface="Arial"/>
                <a:sym typeface="Arial"/>
              </a:rPr>
              <a:t>‹#›</a:t>
            </a:fld>
            <a:endParaRPr b="1" sz="1200">
              <a:solidFill>
                <a:srgbClr val="776F67"/>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26"/>
          <p:cNvSpPr txBox="1"/>
          <p:nvPr>
            <p:ph type="ctrTitle"/>
          </p:nvPr>
        </p:nvSpPr>
        <p:spPr>
          <a:xfrm>
            <a:off x="596900" y="292100"/>
            <a:ext cx="8257032"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3500" u="none" cap="none" strike="noStrike">
                <a:solidFill>
                  <a:srgbClr val="30AD34"/>
                </a:solidFill>
                <a:latin typeface="Arial"/>
                <a:ea typeface="Arial"/>
                <a:cs typeface="Arial"/>
                <a:sym typeface="Arial"/>
              </a:rPr>
              <a:t>DRY | How Teams Repeat Themselves</a:t>
            </a: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endParaRPr b="1" i="0" sz="3500" u="none" cap="none" strike="noStrike">
              <a:solidFill>
                <a:srgbClr val="30AD34"/>
              </a:solidFill>
              <a:latin typeface="Arial"/>
              <a:ea typeface="Arial"/>
              <a:cs typeface="Arial"/>
              <a:sym typeface="Arial"/>
            </a:endParaRPr>
          </a:p>
        </p:txBody>
      </p:sp>
      <p:sp>
        <p:nvSpPr>
          <p:cNvPr id="201" name="Google Shape;201;p26"/>
          <p:cNvSpPr txBox="1"/>
          <p:nvPr>
            <p:ph idx="1" type="body"/>
          </p:nvPr>
        </p:nvSpPr>
        <p:spPr>
          <a:xfrm>
            <a:off x="588962" y="1435100"/>
            <a:ext cx="8270876" cy="4557181"/>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30AD34"/>
              </a:buClr>
              <a:buSzPts val="2200"/>
              <a:buFont typeface="Arial"/>
              <a:buChar char="•"/>
            </a:pPr>
            <a:r>
              <a:rPr b="0" i="0" lang="en-US" sz="2200" u="none" cap="none" strike="noStrike">
                <a:solidFill>
                  <a:srgbClr val="000000"/>
                </a:solidFill>
                <a:latin typeface="Arial"/>
                <a:ea typeface="Arial"/>
                <a:cs typeface="Arial"/>
                <a:sym typeface="Arial"/>
              </a:rPr>
              <a:t>Segmented teams </a:t>
            </a:r>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342900" lvl="0" marL="342900" marR="0" rtl="0" algn="l">
              <a:spcBef>
                <a:spcPts val="1200"/>
              </a:spcBef>
              <a:spcAft>
                <a:spcPts val="0"/>
              </a:spcAft>
              <a:buClr>
                <a:srgbClr val="30AD34"/>
              </a:buClr>
              <a:buSzPts val="2200"/>
              <a:buFont typeface="Arial"/>
              <a:buChar char="•"/>
            </a:pPr>
            <a:r>
              <a:rPr b="0" i="0" lang="en-US" sz="2200" u="none" cap="none" strike="noStrike">
                <a:solidFill>
                  <a:srgbClr val="000000"/>
                </a:solidFill>
                <a:latin typeface="Arial"/>
                <a:ea typeface="Arial"/>
                <a:cs typeface="Arial"/>
                <a:sym typeface="Arial"/>
              </a:rPr>
              <a:t>Illogical storage of logic</a:t>
            </a:r>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342900" lvl="0" marL="342900" marR="0" rtl="0" algn="l">
              <a:spcBef>
                <a:spcPts val="1200"/>
              </a:spcBef>
              <a:spcAft>
                <a:spcPts val="0"/>
              </a:spcAft>
              <a:buClr>
                <a:srgbClr val="30AD34"/>
              </a:buClr>
              <a:buSzPts val="2200"/>
              <a:buFont typeface="Arial"/>
              <a:buChar char="•"/>
            </a:pPr>
            <a:r>
              <a:rPr b="0" i="0" lang="en-US" sz="2200" u="none" cap="none" strike="noStrike">
                <a:solidFill>
                  <a:srgbClr val="000000"/>
                </a:solidFill>
                <a:latin typeface="Arial"/>
                <a:ea typeface="Arial"/>
                <a:cs typeface="Arial"/>
                <a:sym typeface="Arial"/>
              </a:rPr>
              <a:t>Poor communication</a:t>
            </a:r>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342900" lvl="0" marL="342900" marR="0" rtl="0" algn="l">
              <a:spcBef>
                <a:spcPts val="1200"/>
              </a:spcBef>
              <a:spcAft>
                <a:spcPts val="0"/>
              </a:spcAft>
              <a:buClr>
                <a:srgbClr val="30AD34"/>
              </a:buClr>
              <a:buSzPts val="2200"/>
              <a:buFont typeface="Arial"/>
              <a:buChar char="•"/>
            </a:pPr>
            <a:r>
              <a:rPr b="0" i="0" lang="en-US" sz="2200" u="none" cap="none" strike="noStrike">
                <a:solidFill>
                  <a:srgbClr val="000000"/>
                </a:solidFill>
                <a:latin typeface="Arial"/>
                <a:ea typeface="Arial"/>
                <a:cs typeface="Arial"/>
                <a:sym typeface="Arial"/>
              </a:rPr>
              <a:t>Heroism</a:t>
            </a:r>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342900" lvl="0" marL="342900" marR="0" rtl="0" algn="l">
              <a:spcBef>
                <a:spcPts val="1200"/>
              </a:spcBef>
              <a:spcAft>
                <a:spcPts val="0"/>
              </a:spcAft>
              <a:buClr>
                <a:srgbClr val="30AD34"/>
              </a:buClr>
              <a:buSzPts val="2200"/>
              <a:buFont typeface="Arial"/>
              <a:buChar char="•"/>
            </a:pPr>
            <a:r>
              <a:rPr b="0" i="0" lang="en-US" sz="2200" u="none" cap="none" strike="noStrike">
                <a:solidFill>
                  <a:srgbClr val="000000"/>
                </a:solidFill>
                <a:latin typeface="Arial"/>
                <a:ea typeface="Arial"/>
                <a:cs typeface="Arial"/>
                <a:sym typeface="Arial"/>
              </a:rPr>
              <a:t>Code not made abstract enough, refactoring failures</a:t>
            </a:r>
            <a:endParaRPr/>
          </a:p>
        </p:txBody>
      </p:sp>
      <p:sp>
        <p:nvSpPr>
          <p:cNvPr id="202" name="Google Shape;202;p26"/>
          <p:cNvSpPr txBox="1"/>
          <p:nvPr>
            <p:ph idx="12" type="sldNum"/>
          </p:nvPr>
        </p:nvSpPr>
        <p:spPr>
          <a:xfrm>
            <a:off x="8361363" y="6407150"/>
            <a:ext cx="49847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US" sz="1200">
                <a:solidFill>
                  <a:srgbClr val="776F67"/>
                </a:solidFill>
                <a:latin typeface="Arial"/>
                <a:ea typeface="Arial"/>
                <a:cs typeface="Arial"/>
                <a:sym typeface="Arial"/>
              </a:rPr>
              <a:t>‹#›</a:t>
            </a:fld>
            <a:endParaRPr b="1" sz="1200">
              <a:solidFill>
                <a:srgbClr val="776F67"/>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27"/>
          <p:cNvSpPr txBox="1"/>
          <p:nvPr>
            <p:ph type="ctrTitle"/>
          </p:nvPr>
        </p:nvSpPr>
        <p:spPr>
          <a:xfrm>
            <a:off x="3708400" y="2806700"/>
            <a:ext cx="4787900"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0" lang="en-US" sz="3000" u="none" cap="none" strike="noStrike">
                <a:solidFill>
                  <a:srgbClr val="30AD34"/>
                </a:solidFill>
                <a:latin typeface="Arial"/>
                <a:ea typeface="Arial"/>
                <a:cs typeface="Arial"/>
                <a:sym typeface="Arial"/>
              </a:rPr>
              <a:t>Metaprogramming</a:t>
            </a:r>
            <a:endParaRPr b="1" i="0" sz="3000" u="none" cap="none" strike="noStrike">
              <a:solidFill>
                <a:srgbClr val="30AD34"/>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28"/>
          <p:cNvSpPr txBox="1"/>
          <p:nvPr>
            <p:ph type="ctrTitle"/>
          </p:nvPr>
        </p:nvSpPr>
        <p:spPr>
          <a:xfrm>
            <a:off x="596900" y="292100"/>
            <a:ext cx="8257032"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3500" u="none" cap="none" strike="noStrike">
                <a:solidFill>
                  <a:srgbClr val="30AD34"/>
                </a:solidFill>
                <a:latin typeface="Arial"/>
                <a:ea typeface="Arial"/>
                <a:cs typeface="Arial"/>
                <a:sym typeface="Arial"/>
              </a:rPr>
              <a:t>Metaprogramming | Definition</a:t>
            </a: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endParaRPr b="1" i="0" sz="3500" u="none" cap="none" strike="noStrike">
              <a:solidFill>
                <a:srgbClr val="30AD34"/>
              </a:solidFill>
              <a:latin typeface="Arial"/>
              <a:ea typeface="Arial"/>
              <a:cs typeface="Arial"/>
              <a:sym typeface="Arial"/>
            </a:endParaRPr>
          </a:p>
        </p:txBody>
      </p:sp>
      <p:sp>
        <p:nvSpPr>
          <p:cNvPr id="214" name="Google Shape;214;p28"/>
          <p:cNvSpPr txBox="1"/>
          <p:nvPr>
            <p:ph idx="1" type="body"/>
          </p:nvPr>
        </p:nvSpPr>
        <p:spPr>
          <a:xfrm>
            <a:off x="588962" y="1435100"/>
            <a:ext cx="8270876" cy="455718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0AD34"/>
              </a:buClr>
              <a:buSzPts val="2200"/>
              <a:buFont typeface="Arial"/>
              <a:buNone/>
            </a:pPr>
            <a:r>
              <a:rPr b="0" i="0" lang="en-US" sz="2200" u="none" cap="none" strike="noStrike">
                <a:solidFill>
                  <a:srgbClr val="000000"/>
                </a:solidFill>
                <a:latin typeface="Arial"/>
                <a:ea typeface="Arial"/>
                <a:cs typeface="Arial"/>
                <a:sym typeface="Arial"/>
              </a:rPr>
              <a:t>Metaprogramming: The process of taking details out of code, utilizing code to write code. </a:t>
            </a:r>
            <a:endParaRPr b="0" i="0" sz="2200" u="none" cap="none" strike="noStrike">
              <a:solidFill>
                <a:srgbClr val="000000"/>
              </a:solidFill>
              <a:latin typeface="Arial"/>
              <a:ea typeface="Arial"/>
              <a:cs typeface="Arial"/>
              <a:sym typeface="Arial"/>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p:txBody>
      </p:sp>
      <p:sp>
        <p:nvSpPr>
          <p:cNvPr id="215" name="Google Shape;215;p28"/>
          <p:cNvSpPr txBox="1"/>
          <p:nvPr>
            <p:ph idx="12" type="sldNum"/>
          </p:nvPr>
        </p:nvSpPr>
        <p:spPr>
          <a:xfrm>
            <a:off x="8361363" y="6407150"/>
            <a:ext cx="49847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US" sz="1200">
                <a:solidFill>
                  <a:srgbClr val="776F67"/>
                </a:solidFill>
                <a:latin typeface="Arial"/>
                <a:ea typeface="Arial"/>
                <a:cs typeface="Arial"/>
                <a:sym typeface="Arial"/>
              </a:rPr>
              <a:t>‹#›</a:t>
            </a:fld>
            <a:endParaRPr b="1" sz="1200">
              <a:solidFill>
                <a:srgbClr val="776F67"/>
              </a:solidFill>
              <a:latin typeface="Arial"/>
              <a:ea typeface="Arial"/>
              <a:cs typeface="Arial"/>
              <a:sym typeface="Arial"/>
            </a:endParaRPr>
          </a:p>
        </p:txBody>
      </p:sp>
      <p:sp>
        <p:nvSpPr>
          <p:cNvPr descr="Image result for inception top" id="216" name="Google Shape;216;p28"/>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17" name="Google Shape;217;p28"/>
          <p:cNvPicPr preferRelativeResize="0"/>
          <p:nvPr/>
        </p:nvPicPr>
        <p:blipFill rotWithShape="1">
          <a:blip r:embed="rId3">
            <a:alphaModFix/>
          </a:blip>
          <a:srcRect b="0" l="0" r="0" t="0"/>
          <a:stretch/>
        </p:blipFill>
        <p:spPr>
          <a:xfrm>
            <a:off x="4957318" y="3946443"/>
            <a:ext cx="3653282" cy="204583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29"/>
          <p:cNvSpPr txBox="1"/>
          <p:nvPr>
            <p:ph type="ctrTitle"/>
          </p:nvPr>
        </p:nvSpPr>
        <p:spPr>
          <a:xfrm>
            <a:off x="596900" y="292100"/>
            <a:ext cx="8257032"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3500" u="none" cap="none" strike="noStrike">
                <a:solidFill>
                  <a:srgbClr val="30AD34"/>
                </a:solidFill>
                <a:latin typeface="Arial"/>
                <a:ea typeface="Arial"/>
                <a:cs typeface="Arial"/>
                <a:sym typeface="Arial"/>
              </a:rPr>
              <a:t>Metaprogramming | YAML</a:t>
            </a: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endParaRPr b="1" i="0" sz="3500" u="none" cap="none" strike="noStrike">
              <a:solidFill>
                <a:srgbClr val="30AD34"/>
              </a:solidFill>
              <a:latin typeface="Arial"/>
              <a:ea typeface="Arial"/>
              <a:cs typeface="Arial"/>
              <a:sym typeface="Arial"/>
            </a:endParaRPr>
          </a:p>
        </p:txBody>
      </p:sp>
      <p:sp>
        <p:nvSpPr>
          <p:cNvPr id="224" name="Google Shape;224;p29"/>
          <p:cNvSpPr txBox="1"/>
          <p:nvPr>
            <p:ph idx="1" type="body"/>
          </p:nvPr>
        </p:nvSpPr>
        <p:spPr>
          <a:xfrm>
            <a:off x="588962" y="1439331"/>
            <a:ext cx="8270876" cy="45529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0AD34"/>
              </a:buClr>
              <a:buSzPts val="2200"/>
              <a:buFont typeface="Arial"/>
              <a:buNone/>
            </a:pPr>
            <a:r>
              <a:rPr b="0" i="0" lang="en-US" sz="2200" u="none" cap="none" strike="noStrike">
                <a:solidFill>
                  <a:srgbClr val="000000"/>
                </a:solidFill>
                <a:latin typeface="Arial"/>
                <a:ea typeface="Arial"/>
                <a:cs typeface="Arial"/>
                <a:sym typeface="Arial"/>
              </a:rPr>
              <a:t>A very good metaprogramming practice is to keep data related information stored in YAML files. 	</a:t>
            </a:r>
            <a:endParaRPr/>
          </a:p>
          <a:p>
            <a:pPr indent="-215900" lvl="1" marL="1085850" marR="0" rtl="0" algn="l">
              <a:spcBef>
                <a:spcPts val="400"/>
              </a:spcBef>
              <a:spcAft>
                <a:spcPts val="0"/>
              </a:spcAft>
              <a:buClr>
                <a:srgbClr val="30AD34"/>
              </a:buClr>
              <a:buSzPts val="2000"/>
              <a:buFont typeface="Arial"/>
              <a:buNone/>
            </a:pPr>
            <a:r>
              <a:t/>
            </a:r>
            <a:endParaRPr b="0" i="0" sz="2000" u="none" cap="none" strike="noStrike">
              <a:solidFill>
                <a:srgbClr val="000000"/>
              </a:solidFill>
              <a:latin typeface="Arial"/>
              <a:ea typeface="Arial"/>
              <a:cs typeface="Arial"/>
              <a:sym typeface="Arial"/>
            </a:endParaRPr>
          </a:p>
          <a:p>
            <a:pPr indent="-342900" lvl="1" marL="1085850" marR="0" rtl="0" algn="l">
              <a:spcBef>
                <a:spcPts val="400"/>
              </a:spcBef>
              <a:spcAft>
                <a:spcPts val="0"/>
              </a:spcAft>
              <a:buClr>
                <a:srgbClr val="30AD34"/>
              </a:buClr>
              <a:buSzPts val="2000"/>
              <a:buFont typeface="Arial"/>
              <a:buChar char="•"/>
            </a:pPr>
            <a:r>
              <a:rPr b="0" i="0" lang="en-US" sz="2000" u="none" cap="none" strike="noStrike">
                <a:solidFill>
                  <a:srgbClr val="000000"/>
                </a:solidFill>
                <a:latin typeface="Arial"/>
                <a:ea typeface="Arial"/>
                <a:cs typeface="Arial"/>
                <a:sym typeface="Arial"/>
              </a:rPr>
              <a:t>Easier for the User</a:t>
            </a:r>
            <a:endParaRPr/>
          </a:p>
          <a:p>
            <a:pPr indent="-203200" lvl="0" marL="34290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342900" lvl="1" marL="1085850" marR="0" rtl="0" algn="l">
              <a:spcBef>
                <a:spcPts val="400"/>
              </a:spcBef>
              <a:spcAft>
                <a:spcPts val="0"/>
              </a:spcAft>
              <a:buClr>
                <a:srgbClr val="30AD34"/>
              </a:buClr>
              <a:buSzPts val="2000"/>
              <a:buFont typeface="Arial"/>
              <a:buChar char="•"/>
            </a:pPr>
            <a:r>
              <a:rPr b="0" i="0" lang="en-US" sz="2000" u="none" cap="none" strike="noStrike">
                <a:solidFill>
                  <a:srgbClr val="000000"/>
                </a:solidFill>
                <a:latin typeface="Arial"/>
                <a:ea typeface="Arial"/>
                <a:cs typeface="Arial"/>
                <a:sym typeface="Arial"/>
              </a:rPr>
              <a:t>Easier for the Developer</a:t>
            </a:r>
            <a:endParaRPr/>
          </a:p>
        </p:txBody>
      </p:sp>
      <p:pic>
        <p:nvPicPr>
          <p:cNvPr id="225" name="Google Shape;225;p29"/>
          <p:cNvPicPr preferRelativeResize="0"/>
          <p:nvPr/>
        </p:nvPicPr>
        <p:blipFill rotWithShape="1">
          <a:blip r:embed="rId3">
            <a:alphaModFix/>
          </a:blip>
          <a:srcRect b="0" l="0" r="0" t="0"/>
          <a:stretch/>
        </p:blipFill>
        <p:spPr>
          <a:xfrm>
            <a:off x="4709160" y="2234668"/>
            <a:ext cx="4191000" cy="2962275"/>
          </a:xfrm>
          <a:prstGeom prst="rect">
            <a:avLst/>
          </a:prstGeom>
          <a:noFill/>
          <a:ln>
            <a:noFill/>
          </a:ln>
        </p:spPr>
      </p:pic>
      <p:sp>
        <p:nvSpPr>
          <p:cNvPr id="226" name="Google Shape;226;p29"/>
          <p:cNvSpPr txBox="1"/>
          <p:nvPr>
            <p:ph idx="12" type="sldNum"/>
          </p:nvPr>
        </p:nvSpPr>
        <p:spPr>
          <a:xfrm>
            <a:off x="8361363" y="6407150"/>
            <a:ext cx="49847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US" sz="1200">
                <a:solidFill>
                  <a:srgbClr val="776F67"/>
                </a:solidFill>
                <a:latin typeface="Arial"/>
                <a:ea typeface="Arial"/>
                <a:cs typeface="Arial"/>
                <a:sym typeface="Arial"/>
              </a:rPr>
              <a:t>‹#›</a:t>
            </a:fld>
            <a:endParaRPr b="1" sz="1200">
              <a:solidFill>
                <a:srgbClr val="776F67"/>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2"/>
          <p:cNvSpPr txBox="1"/>
          <p:nvPr>
            <p:ph type="ctrTitle"/>
          </p:nvPr>
        </p:nvSpPr>
        <p:spPr>
          <a:xfrm>
            <a:off x="602806" y="296331"/>
            <a:ext cx="8257032"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0" lang="en-US" sz="3500" u="none" cap="none" strike="noStrike">
                <a:solidFill>
                  <a:srgbClr val="30AD34"/>
                </a:solidFill>
                <a:latin typeface="Arial"/>
                <a:ea typeface="Arial"/>
                <a:cs typeface="Arial"/>
                <a:sym typeface="Arial"/>
              </a:rPr>
              <a:t>About Me</a:t>
            </a:r>
            <a:br>
              <a:rPr b="1"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endParaRPr b="1" i="0" sz="3500" u="none" cap="none" strike="noStrike">
              <a:solidFill>
                <a:srgbClr val="30AD34"/>
              </a:solidFill>
              <a:latin typeface="Arial"/>
              <a:ea typeface="Arial"/>
              <a:cs typeface="Arial"/>
              <a:sym typeface="Arial"/>
            </a:endParaRPr>
          </a:p>
        </p:txBody>
      </p:sp>
      <p:sp>
        <p:nvSpPr>
          <p:cNvPr id="70" name="Google Shape;70;p12"/>
          <p:cNvSpPr txBox="1"/>
          <p:nvPr>
            <p:ph idx="1" type="body"/>
          </p:nvPr>
        </p:nvSpPr>
        <p:spPr>
          <a:xfrm>
            <a:off x="588962" y="1439331"/>
            <a:ext cx="8270876" cy="455295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30AD34"/>
              </a:buClr>
              <a:buSzPts val="2200"/>
              <a:buFont typeface="Arial"/>
              <a:buChar char="•"/>
            </a:pPr>
            <a:r>
              <a:rPr b="0" i="0" lang="en-US" sz="2200" u="none" cap="none" strike="noStrike">
                <a:solidFill>
                  <a:srgbClr val="000000"/>
                </a:solidFill>
                <a:latin typeface="Arial"/>
                <a:ea typeface="Arial"/>
                <a:cs typeface="Arial"/>
                <a:sym typeface="Arial"/>
              </a:rPr>
              <a:t>Current Work</a:t>
            </a:r>
            <a:endParaRPr/>
          </a:p>
          <a:p>
            <a:pPr indent="-203200" lvl="0" marL="34290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342900" lvl="0" marL="342900" marR="0" rtl="0" algn="l">
              <a:spcBef>
                <a:spcPts val="1200"/>
              </a:spcBef>
              <a:spcAft>
                <a:spcPts val="0"/>
              </a:spcAft>
              <a:buClr>
                <a:srgbClr val="30AD34"/>
              </a:buClr>
              <a:buSzPts val="2200"/>
              <a:buFont typeface="Arial"/>
              <a:buChar char="•"/>
            </a:pPr>
            <a:r>
              <a:rPr b="0" i="0" lang="en-US" sz="2200" u="none" cap="none" strike="noStrike">
                <a:solidFill>
                  <a:srgbClr val="000000"/>
                </a:solidFill>
                <a:latin typeface="Arial"/>
                <a:ea typeface="Arial"/>
                <a:cs typeface="Arial"/>
                <a:sym typeface="Arial"/>
              </a:rPr>
              <a:t>Hobbies </a:t>
            </a:r>
            <a:endParaRPr/>
          </a:p>
          <a:p>
            <a:pPr indent="-203200" lvl="0" marL="34290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203200" lvl="0" marL="34290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p:txBody>
      </p:sp>
      <p:pic>
        <p:nvPicPr>
          <p:cNvPr id="71" name="Google Shape;71;p12"/>
          <p:cNvPicPr preferRelativeResize="0"/>
          <p:nvPr/>
        </p:nvPicPr>
        <p:blipFill rotWithShape="1">
          <a:blip r:embed="rId3">
            <a:alphaModFix/>
          </a:blip>
          <a:srcRect b="0" l="0" r="0" t="0"/>
          <a:stretch/>
        </p:blipFill>
        <p:spPr>
          <a:xfrm>
            <a:off x="4267200" y="1143000"/>
            <a:ext cx="3533775" cy="4010025"/>
          </a:xfrm>
          <a:prstGeom prst="rect">
            <a:avLst/>
          </a:prstGeom>
          <a:noFill/>
          <a:ln>
            <a:noFill/>
          </a:ln>
        </p:spPr>
      </p:pic>
      <p:sp>
        <p:nvSpPr>
          <p:cNvPr id="72" name="Google Shape;72;p12"/>
          <p:cNvSpPr txBox="1"/>
          <p:nvPr>
            <p:ph idx="12" type="sldNum"/>
          </p:nvPr>
        </p:nvSpPr>
        <p:spPr>
          <a:xfrm>
            <a:off x="8361363" y="6407150"/>
            <a:ext cx="49847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i="0" lang="en-US" sz="1200" u="none" cap="none" strike="noStrike">
                <a:solidFill>
                  <a:srgbClr val="776F67"/>
                </a:solidFill>
                <a:latin typeface="Arial"/>
                <a:ea typeface="Arial"/>
                <a:cs typeface="Arial"/>
                <a:sym typeface="Arial"/>
              </a:rPr>
              <a:t>‹#›</a:t>
            </a:fld>
            <a:endParaRPr b="1" i="0" sz="1200" u="none" cap="none" strike="noStrike">
              <a:solidFill>
                <a:srgbClr val="776F67"/>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30"/>
          <p:cNvSpPr txBox="1"/>
          <p:nvPr>
            <p:ph type="ctrTitle"/>
          </p:nvPr>
        </p:nvSpPr>
        <p:spPr>
          <a:xfrm>
            <a:off x="596900" y="292100"/>
            <a:ext cx="8257032"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3500" u="none" cap="none" strike="noStrike">
                <a:solidFill>
                  <a:srgbClr val="30AD34"/>
                </a:solidFill>
                <a:latin typeface="Arial"/>
                <a:ea typeface="Arial"/>
                <a:cs typeface="Arial"/>
                <a:sym typeface="Arial"/>
              </a:rPr>
              <a:t>Metaprogramming | YAML</a:t>
            </a: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endParaRPr b="1" i="0" sz="3500" u="none" cap="none" strike="noStrike">
              <a:solidFill>
                <a:srgbClr val="30AD34"/>
              </a:solidFill>
              <a:latin typeface="Arial"/>
              <a:ea typeface="Arial"/>
              <a:cs typeface="Arial"/>
              <a:sym typeface="Arial"/>
            </a:endParaRPr>
          </a:p>
        </p:txBody>
      </p:sp>
      <p:sp>
        <p:nvSpPr>
          <p:cNvPr id="233" name="Google Shape;233;p30"/>
          <p:cNvSpPr txBox="1"/>
          <p:nvPr>
            <p:ph idx="1" type="body"/>
          </p:nvPr>
        </p:nvSpPr>
        <p:spPr>
          <a:xfrm>
            <a:off x="588962" y="1439331"/>
            <a:ext cx="8270876" cy="4552950"/>
          </a:xfrm>
          <a:prstGeom prst="rect">
            <a:avLst/>
          </a:prstGeom>
          <a:noFill/>
          <a:ln>
            <a:noFill/>
          </a:ln>
        </p:spPr>
        <p:txBody>
          <a:bodyPr anchorCtr="0" anchor="t" bIns="45700" lIns="91425" spcFirstLastPara="1" rIns="91425" wrap="square" tIns="45700">
            <a:noAutofit/>
          </a:bodyPr>
          <a:lstStyle/>
          <a:p>
            <a:pPr indent="-203200" lvl="0" marL="342900" marR="0" rtl="0" algn="l">
              <a:spcBef>
                <a:spcPts val="0"/>
              </a:spcBef>
              <a:spcAft>
                <a:spcPts val="0"/>
              </a:spcAft>
              <a:buClr>
                <a:srgbClr val="30AD34"/>
              </a:buClr>
              <a:buSzPts val="2200"/>
              <a:buFont typeface="Arial"/>
              <a:buNone/>
            </a:pPr>
            <a:r>
              <a:t/>
            </a:r>
            <a:endParaRPr b="1" i="0" sz="2200" u="none" cap="none" strike="noStrike">
              <a:solidFill>
                <a:srgbClr val="000000"/>
              </a:solidFill>
              <a:latin typeface="Arial"/>
              <a:ea typeface="Arial"/>
              <a:cs typeface="Arial"/>
              <a:sym typeface="Arial"/>
            </a:endParaRPr>
          </a:p>
          <a:p>
            <a:pPr indent="-203200" lvl="0" marL="34290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p:txBody>
      </p:sp>
      <p:sp>
        <p:nvSpPr>
          <p:cNvPr id="234" name="Google Shape;234;p30"/>
          <p:cNvSpPr/>
          <p:nvPr/>
        </p:nvSpPr>
        <p:spPr>
          <a:xfrm>
            <a:off x="762000" y="1066800"/>
            <a:ext cx="3810000" cy="1066800"/>
          </a:xfrm>
          <a:prstGeom prst="rect">
            <a:avLst/>
          </a:prstGeom>
          <a:gradFill>
            <a:gsLst>
              <a:gs pos="0">
                <a:srgbClr val="4E98A2"/>
              </a:gs>
              <a:gs pos="100000">
                <a:srgbClr val="ACE1E8"/>
              </a:gs>
            </a:gsLst>
            <a:lin ang="16200000" scaled="0"/>
          </a:gradFill>
          <a:ln cap="flat" cmpd="sng" w="9525">
            <a:solidFill>
              <a:srgbClr val="538E96"/>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Step Definition requests data to fill in the page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30"/>
          <p:cNvSpPr/>
          <p:nvPr/>
        </p:nvSpPr>
        <p:spPr>
          <a:xfrm>
            <a:off x="2686730" y="2875643"/>
            <a:ext cx="3810000" cy="1066800"/>
          </a:xfrm>
          <a:prstGeom prst="rect">
            <a:avLst/>
          </a:prstGeom>
          <a:gradFill>
            <a:gsLst>
              <a:gs pos="0">
                <a:srgbClr val="4E98A2"/>
              </a:gs>
              <a:gs pos="100000">
                <a:srgbClr val="ACE1E8"/>
              </a:gs>
            </a:gsLst>
            <a:lin ang="16200000" scaled="0"/>
          </a:gradFill>
          <a:ln cap="flat" cmpd="sng" w="9525">
            <a:solidFill>
              <a:srgbClr val="538E96"/>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Data Helper accesses YAML to get data</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36" name="Google Shape;236;p30"/>
          <p:cNvPicPr preferRelativeResize="0"/>
          <p:nvPr/>
        </p:nvPicPr>
        <p:blipFill rotWithShape="1">
          <a:blip r:embed="rId3">
            <a:alphaModFix/>
          </a:blip>
          <a:srcRect b="0" l="0" r="0" t="0"/>
          <a:stretch/>
        </p:blipFill>
        <p:spPr>
          <a:xfrm>
            <a:off x="4953000" y="4795520"/>
            <a:ext cx="3781425" cy="1187864"/>
          </a:xfrm>
          <a:prstGeom prst="rect">
            <a:avLst/>
          </a:prstGeom>
          <a:noFill/>
          <a:ln>
            <a:noFill/>
          </a:ln>
        </p:spPr>
      </p:pic>
      <p:cxnSp>
        <p:nvCxnSpPr>
          <p:cNvPr id="237" name="Google Shape;237;p30"/>
          <p:cNvCxnSpPr/>
          <p:nvPr/>
        </p:nvCxnSpPr>
        <p:spPr>
          <a:xfrm>
            <a:off x="4495800" y="2223937"/>
            <a:ext cx="457200" cy="513443"/>
          </a:xfrm>
          <a:prstGeom prst="straightConnector1">
            <a:avLst/>
          </a:prstGeom>
          <a:noFill/>
          <a:ln cap="flat" cmpd="sng" w="25400">
            <a:solidFill>
              <a:schemeClr val="dk1"/>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238" name="Google Shape;238;p30"/>
          <p:cNvCxnSpPr/>
          <p:nvPr/>
        </p:nvCxnSpPr>
        <p:spPr>
          <a:xfrm>
            <a:off x="6261326" y="4141774"/>
            <a:ext cx="596673" cy="461969"/>
          </a:xfrm>
          <a:prstGeom prst="straightConnector1">
            <a:avLst/>
          </a:prstGeom>
          <a:noFill/>
          <a:ln cap="flat" cmpd="sng" w="25400">
            <a:solidFill>
              <a:schemeClr val="dk1"/>
            </a:solidFill>
            <a:prstDash val="solid"/>
            <a:round/>
            <a:headEnd len="sm" w="sm" type="none"/>
            <a:tailEnd len="med" w="med" type="triangle"/>
          </a:ln>
          <a:effectLst>
            <a:outerShdw blurRad="40000" rotWithShape="0" dir="5400000" dist="20000">
              <a:srgbClr val="000000">
                <a:alpha val="37647"/>
              </a:srgbClr>
            </a:outerShdw>
          </a:effectLst>
        </p:spPr>
      </p:cxnSp>
      <p:sp>
        <p:nvSpPr>
          <p:cNvPr id="239" name="Google Shape;239;p30"/>
          <p:cNvSpPr txBox="1"/>
          <p:nvPr>
            <p:ph idx="12" type="sldNum"/>
          </p:nvPr>
        </p:nvSpPr>
        <p:spPr>
          <a:xfrm>
            <a:off x="8361363" y="6407150"/>
            <a:ext cx="49847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US" sz="1200">
                <a:solidFill>
                  <a:srgbClr val="776F67"/>
                </a:solidFill>
                <a:latin typeface="Arial"/>
                <a:ea typeface="Arial"/>
                <a:cs typeface="Arial"/>
                <a:sym typeface="Arial"/>
              </a:rPr>
              <a:t>‹#›</a:t>
            </a:fld>
            <a:endParaRPr b="1" sz="1200">
              <a:solidFill>
                <a:srgbClr val="776F67"/>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31"/>
          <p:cNvSpPr txBox="1"/>
          <p:nvPr>
            <p:ph type="ctrTitle"/>
          </p:nvPr>
        </p:nvSpPr>
        <p:spPr>
          <a:xfrm>
            <a:off x="596900" y="292100"/>
            <a:ext cx="8257032"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3500" u="none" cap="none" strike="noStrike">
                <a:solidFill>
                  <a:srgbClr val="30AD34"/>
                </a:solidFill>
                <a:latin typeface="Arial"/>
                <a:ea typeface="Arial"/>
                <a:cs typeface="Arial"/>
                <a:sym typeface="Arial"/>
              </a:rPr>
              <a:t>Metaprogramming | Rake</a:t>
            </a: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endParaRPr b="1" i="0" sz="3500" u="none" cap="none" strike="noStrike">
              <a:solidFill>
                <a:srgbClr val="30AD34"/>
              </a:solidFill>
              <a:latin typeface="Arial"/>
              <a:ea typeface="Arial"/>
              <a:cs typeface="Arial"/>
              <a:sym typeface="Arial"/>
            </a:endParaRPr>
          </a:p>
        </p:txBody>
      </p:sp>
      <p:sp>
        <p:nvSpPr>
          <p:cNvPr id="246" name="Google Shape;246;p31"/>
          <p:cNvSpPr txBox="1"/>
          <p:nvPr>
            <p:ph idx="1" type="body"/>
          </p:nvPr>
        </p:nvSpPr>
        <p:spPr>
          <a:xfrm>
            <a:off x="588962" y="1439331"/>
            <a:ext cx="8270876" cy="45529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0AD34"/>
              </a:buClr>
              <a:buSzPts val="2200"/>
              <a:buFont typeface="Arial"/>
              <a:buNone/>
            </a:pPr>
            <a:r>
              <a:rPr b="0" i="0" lang="en-US" sz="2200" u="none" cap="none" strike="noStrike">
                <a:solidFill>
                  <a:srgbClr val="000000"/>
                </a:solidFill>
                <a:latin typeface="Arial"/>
                <a:ea typeface="Arial"/>
                <a:cs typeface="Arial"/>
                <a:sym typeface="Arial"/>
              </a:rPr>
              <a:t>Rake: Ruby Make file </a:t>
            </a:r>
            <a:endParaRPr b="0" i="0" sz="2200" u="none" cap="none" strike="noStrike">
              <a:solidFill>
                <a:srgbClr val="000000"/>
              </a:solidFill>
              <a:latin typeface="Arial"/>
              <a:ea typeface="Arial"/>
              <a:cs typeface="Arial"/>
              <a:sym typeface="Arial"/>
            </a:endParaRPr>
          </a:p>
          <a:p>
            <a:pPr indent="-203200" lvl="0" marL="34290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p:txBody>
      </p:sp>
      <p:pic>
        <p:nvPicPr>
          <p:cNvPr id="247" name="Google Shape;247;p31"/>
          <p:cNvPicPr preferRelativeResize="0"/>
          <p:nvPr/>
        </p:nvPicPr>
        <p:blipFill rotWithShape="1">
          <a:blip r:embed="rId3">
            <a:alphaModFix/>
          </a:blip>
          <a:srcRect b="0" l="0" r="0" t="0"/>
          <a:stretch/>
        </p:blipFill>
        <p:spPr>
          <a:xfrm>
            <a:off x="1219200" y="3352800"/>
            <a:ext cx="2095500" cy="2066925"/>
          </a:xfrm>
          <a:prstGeom prst="rect">
            <a:avLst/>
          </a:prstGeom>
          <a:noFill/>
          <a:ln>
            <a:noFill/>
          </a:ln>
        </p:spPr>
      </p:pic>
      <p:pic>
        <p:nvPicPr>
          <p:cNvPr id="248" name="Google Shape;248;p31"/>
          <p:cNvPicPr preferRelativeResize="0"/>
          <p:nvPr/>
        </p:nvPicPr>
        <p:blipFill rotWithShape="1">
          <a:blip r:embed="rId4">
            <a:alphaModFix/>
          </a:blip>
          <a:srcRect b="0" l="0" r="0" t="0"/>
          <a:stretch/>
        </p:blipFill>
        <p:spPr>
          <a:xfrm>
            <a:off x="4724400" y="3352800"/>
            <a:ext cx="3276600" cy="952500"/>
          </a:xfrm>
          <a:prstGeom prst="rect">
            <a:avLst/>
          </a:prstGeom>
          <a:noFill/>
          <a:ln>
            <a:noFill/>
          </a:ln>
        </p:spPr>
      </p:pic>
      <p:sp>
        <p:nvSpPr>
          <p:cNvPr id="249" name="Google Shape;249;p31"/>
          <p:cNvSpPr txBox="1"/>
          <p:nvPr>
            <p:ph idx="12" type="sldNum"/>
          </p:nvPr>
        </p:nvSpPr>
        <p:spPr>
          <a:xfrm>
            <a:off x="8361363" y="6407150"/>
            <a:ext cx="49847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US" sz="1200">
                <a:solidFill>
                  <a:srgbClr val="776F67"/>
                </a:solidFill>
                <a:latin typeface="Arial"/>
                <a:ea typeface="Arial"/>
                <a:cs typeface="Arial"/>
                <a:sym typeface="Arial"/>
              </a:rPr>
              <a:t>‹#›</a:t>
            </a:fld>
            <a:endParaRPr b="1" sz="1200">
              <a:solidFill>
                <a:srgbClr val="776F67"/>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32"/>
          <p:cNvSpPr txBox="1"/>
          <p:nvPr>
            <p:ph type="ctrTitle"/>
          </p:nvPr>
        </p:nvSpPr>
        <p:spPr>
          <a:xfrm>
            <a:off x="596900" y="292100"/>
            <a:ext cx="8257032"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3500" u="none" cap="none" strike="noStrike">
                <a:solidFill>
                  <a:srgbClr val="30AD34"/>
                </a:solidFill>
                <a:latin typeface="Arial"/>
                <a:ea typeface="Arial"/>
                <a:cs typeface="Arial"/>
                <a:sym typeface="Arial"/>
              </a:rPr>
              <a:t>Metaprogramming | Cucumber</a:t>
            </a: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endParaRPr b="1" i="0" sz="3500" u="none" cap="none" strike="noStrike">
              <a:solidFill>
                <a:srgbClr val="30AD34"/>
              </a:solidFill>
              <a:latin typeface="Arial"/>
              <a:ea typeface="Arial"/>
              <a:cs typeface="Arial"/>
              <a:sym typeface="Arial"/>
            </a:endParaRPr>
          </a:p>
        </p:txBody>
      </p:sp>
      <p:sp>
        <p:nvSpPr>
          <p:cNvPr id="256" name="Google Shape;256;p32"/>
          <p:cNvSpPr txBox="1"/>
          <p:nvPr>
            <p:ph idx="1" type="body"/>
          </p:nvPr>
        </p:nvSpPr>
        <p:spPr>
          <a:xfrm>
            <a:off x="588962" y="1439331"/>
            <a:ext cx="8270876" cy="45529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0" lvl="0" marL="0" marR="0" rtl="0" algn="l">
              <a:spcBef>
                <a:spcPts val="1200"/>
              </a:spcBef>
              <a:spcAft>
                <a:spcPts val="0"/>
              </a:spcAft>
              <a:buClr>
                <a:srgbClr val="30AD34"/>
              </a:buClr>
              <a:buSzPts val="2200"/>
              <a:buFont typeface="Arial"/>
              <a:buNone/>
            </a:pPr>
            <a:r>
              <a:rPr b="0" i="0" lang="en-US" sz="2200" u="none" cap="none" strike="noStrike">
                <a:solidFill>
                  <a:srgbClr val="000000"/>
                </a:solidFill>
                <a:latin typeface="Arial"/>
                <a:ea typeface="Arial"/>
                <a:cs typeface="Arial"/>
                <a:sym typeface="Arial"/>
              </a:rPr>
              <a:t>Cucumber acts like a metaprogramming tool that can keep details out of code. </a:t>
            </a:r>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0" lvl="0" marL="0" marR="0" rtl="0" algn="l">
              <a:spcBef>
                <a:spcPts val="1200"/>
              </a:spcBef>
              <a:spcAft>
                <a:spcPts val="0"/>
              </a:spcAft>
              <a:buClr>
                <a:srgbClr val="30AD34"/>
              </a:buClr>
              <a:buSzPts val="2200"/>
              <a:buFont typeface="Arial"/>
              <a:buNone/>
            </a:pPr>
            <a:r>
              <a:rPr b="0" i="0" lang="en-US" sz="2200" u="none" cap="none" strike="noStrike">
                <a:solidFill>
                  <a:srgbClr val="000000"/>
                </a:solidFill>
                <a:latin typeface="Arial"/>
                <a:ea typeface="Arial"/>
                <a:cs typeface="Arial"/>
                <a:sym typeface="Arial"/>
              </a:rPr>
              <a:t>Examples include: </a:t>
            </a:r>
            <a:endParaRPr/>
          </a:p>
          <a:p>
            <a:pPr indent="-342900" lvl="0" marL="342900" marR="0" rtl="0" algn="l">
              <a:spcBef>
                <a:spcPts val="1200"/>
              </a:spcBef>
              <a:spcAft>
                <a:spcPts val="0"/>
              </a:spcAft>
              <a:buClr>
                <a:srgbClr val="30AD34"/>
              </a:buClr>
              <a:buSzPts val="2200"/>
              <a:buFont typeface="Arial"/>
              <a:buChar char="•"/>
            </a:pPr>
            <a:r>
              <a:rPr b="0" i="0" lang="en-US" sz="2200" u="none" cap="none" strike="noStrike">
                <a:solidFill>
                  <a:srgbClr val="000000"/>
                </a:solidFill>
                <a:latin typeface="Arial"/>
                <a:ea typeface="Arial"/>
                <a:cs typeface="Arial"/>
                <a:sym typeface="Arial"/>
              </a:rPr>
              <a:t>Expected/Input Text</a:t>
            </a:r>
            <a:endParaRPr/>
          </a:p>
          <a:p>
            <a:pPr indent="-342900" lvl="0" marL="342900" marR="0" rtl="0" algn="l">
              <a:spcBef>
                <a:spcPts val="1200"/>
              </a:spcBef>
              <a:spcAft>
                <a:spcPts val="0"/>
              </a:spcAft>
              <a:buClr>
                <a:srgbClr val="30AD34"/>
              </a:buClr>
              <a:buSzPts val="2200"/>
              <a:buFont typeface="Arial"/>
              <a:buChar char="•"/>
            </a:pPr>
            <a:r>
              <a:rPr b="0" i="0" lang="en-US" sz="2200" u="none" cap="none" strike="noStrike">
                <a:solidFill>
                  <a:srgbClr val="000000"/>
                </a:solidFill>
                <a:latin typeface="Arial"/>
                <a:ea typeface="Arial"/>
                <a:cs typeface="Arial"/>
                <a:sym typeface="Arial"/>
              </a:rPr>
              <a:t>Data Keys</a:t>
            </a:r>
            <a:endParaRPr/>
          </a:p>
          <a:p>
            <a:pPr indent="-342900" lvl="0" marL="342900" marR="0" rtl="0" algn="l">
              <a:spcBef>
                <a:spcPts val="1200"/>
              </a:spcBef>
              <a:spcAft>
                <a:spcPts val="0"/>
              </a:spcAft>
              <a:buClr>
                <a:srgbClr val="30AD34"/>
              </a:buClr>
              <a:buSzPts val="2200"/>
              <a:buFont typeface="Arial"/>
              <a:buChar char="•"/>
            </a:pPr>
            <a:r>
              <a:rPr b="0" i="0" lang="en-US" sz="2200" u="none" cap="none" strike="noStrike">
                <a:solidFill>
                  <a:srgbClr val="000000"/>
                </a:solidFill>
                <a:latin typeface="Arial"/>
                <a:ea typeface="Arial"/>
                <a:cs typeface="Arial"/>
                <a:sym typeface="Arial"/>
              </a:rPr>
              <a:t>Fields Validated </a:t>
            </a:r>
            <a:endParaRPr/>
          </a:p>
          <a:p>
            <a:pPr indent="-203200" lvl="0" marL="34290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203200" lvl="0" marL="34290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203200" lvl="0" marL="34290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p:txBody>
      </p:sp>
      <p:pic>
        <p:nvPicPr>
          <p:cNvPr id="257" name="Google Shape;257;p32"/>
          <p:cNvPicPr preferRelativeResize="0"/>
          <p:nvPr/>
        </p:nvPicPr>
        <p:blipFill rotWithShape="1">
          <a:blip r:embed="rId3">
            <a:alphaModFix/>
          </a:blip>
          <a:srcRect b="0" l="0" r="0" t="0"/>
          <a:stretch/>
        </p:blipFill>
        <p:spPr>
          <a:xfrm>
            <a:off x="6833045" y="443123"/>
            <a:ext cx="2028825" cy="2028825"/>
          </a:xfrm>
          <a:prstGeom prst="rect">
            <a:avLst/>
          </a:prstGeom>
          <a:noFill/>
          <a:ln>
            <a:noFill/>
          </a:ln>
        </p:spPr>
      </p:pic>
      <p:sp>
        <p:nvSpPr>
          <p:cNvPr id="258" name="Google Shape;258;p32"/>
          <p:cNvSpPr txBox="1"/>
          <p:nvPr>
            <p:ph idx="12" type="sldNum"/>
          </p:nvPr>
        </p:nvSpPr>
        <p:spPr>
          <a:xfrm>
            <a:off x="8361363" y="6407150"/>
            <a:ext cx="49847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US" sz="1200">
                <a:solidFill>
                  <a:srgbClr val="776F67"/>
                </a:solidFill>
                <a:latin typeface="Arial"/>
                <a:ea typeface="Arial"/>
                <a:cs typeface="Arial"/>
                <a:sym typeface="Arial"/>
              </a:rPr>
              <a:t>‹#›</a:t>
            </a:fld>
            <a:endParaRPr b="1" sz="1200">
              <a:solidFill>
                <a:srgbClr val="776F67"/>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33"/>
          <p:cNvSpPr txBox="1"/>
          <p:nvPr>
            <p:ph type="ctrTitle"/>
          </p:nvPr>
        </p:nvSpPr>
        <p:spPr>
          <a:xfrm>
            <a:off x="596900" y="292100"/>
            <a:ext cx="8257032"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3500" u="none" cap="none" strike="noStrike">
                <a:solidFill>
                  <a:srgbClr val="30AD34"/>
                </a:solidFill>
                <a:latin typeface="Arial"/>
                <a:ea typeface="Arial"/>
                <a:cs typeface="Arial"/>
                <a:sym typeface="Arial"/>
              </a:rPr>
              <a:t>Metaprogramming | Cucumber Good Example</a:t>
            </a: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endParaRPr b="1" i="0" sz="3500" u="none" cap="none" strike="noStrike">
              <a:solidFill>
                <a:srgbClr val="30AD34"/>
              </a:solidFill>
              <a:latin typeface="Arial"/>
              <a:ea typeface="Arial"/>
              <a:cs typeface="Arial"/>
              <a:sym typeface="Arial"/>
            </a:endParaRPr>
          </a:p>
        </p:txBody>
      </p:sp>
      <p:sp>
        <p:nvSpPr>
          <p:cNvPr id="265" name="Google Shape;265;p33"/>
          <p:cNvSpPr txBox="1"/>
          <p:nvPr/>
        </p:nvSpPr>
        <p:spPr>
          <a:xfrm>
            <a:off x="596900" y="1435100"/>
            <a:ext cx="8247698" cy="45470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0AD34"/>
              </a:buClr>
              <a:buSzPts val="2200"/>
              <a:buFont typeface="Arial"/>
              <a:buNone/>
            </a:pPr>
            <a:r>
              <a:rPr b="0" i="0" lang="en-US" sz="2200">
                <a:solidFill>
                  <a:srgbClr val="000000"/>
                </a:solidFill>
                <a:latin typeface="Arial"/>
                <a:ea typeface="Arial"/>
                <a:cs typeface="Arial"/>
                <a:sym typeface="Arial"/>
              </a:rPr>
              <a:t>Gherkin is the syntax that Cucumber utilizes. It follows a given/when/then flow. </a:t>
            </a:r>
            <a:endParaRPr/>
          </a:p>
          <a:p>
            <a:pPr indent="0" lvl="0" marL="0" marR="0" rtl="0" algn="l">
              <a:spcBef>
                <a:spcPts val="1200"/>
              </a:spcBef>
              <a:spcAft>
                <a:spcPts val="0"/>
              </a:spcAft>
              <a:buClr>
                <a:srgbClr val="30AD34"/>
              </a:buClr>
              <a:buSzPts val="2200"/>
              <a:buFont typeface="Arial"/>
              <a:buNone/>
            </a:pPr>
            <a:r>
              <a:t/>
            </a:r>
            <a:endParaRPr b="0" i="0" sz="2200">
              <a:solidFill>
                <a:srgbClr val="000000"/>
              </a:solidFill>
              <a:latin typeface="Arial"/>
              <a:ea typeface="Arial"/>
              <a:cs typeface="Arial"/>
              <a:sym typeface="Arial"/>
            </a:endParaRPr>
          </a:p>
          <a:p>
            <a:pPr indent="0" lvl="0" marL="0" marR="0" rtl="0" algn="l">
              <a:spcBef>
                <a:spcPts val="1200"/>
              </a:spcBef>
              <a:spcAft>
                <a:spcPts val="0"/>
              </a:spcAft>
              <a:buClr>
                <a:srgbClr val="30AD34"/>
              </a:buClr>
              <a:buSzPts val="2000"/>
              <a:buFont typeface="Arial"/>
              <a:buNone/>
            </a:pPr>
            <a:r>
              <a:rPr b="1" i="0" lang="en-US" sz="2000">
                <a:solidFill>
                  <a:srgbClr val="000080"/>
                </a:solidFill>
                <a:latin typeface="Courier New"/>
                <a:ea typeface="Courier New"/>
                <a:cs typeface="Courier New"/>
                <a:sym typeface="Courier New"/>
              </a:rPr>
              <a:t>Given </a:t>
            </a:r>
            <a:r>
              <a:rPr b="0" i="0" lang="en-US" sz="2000">
                <a:solidFill>
                  <a:srgbClr val="000000"/>
                </a:solidFill>
                <a:latin typeface="Courier New"/>
                <a:ea typeface="Courier New"/>
                <a:cs typeface="Courier New"/>
                <a:sym typeface="Courier New"/>
              </a:rPr>
              <a:t>the user logs in with </a:t>
            </a:r>
            <a:r>
              <a:rPr b="0" i="0" lang="en-US" sz="2000">
                <a:solidFill>
                  <a:srgbClr val="0070C0"/>
                </a:solidFill>
                <a:latin typeface="Courier New"/>
                <a:ea typeface="Courier New"/>
                <a:cs typeface="Courier New"/>
                <a:sym typeface="Courier New"/>
              </a:rPr>
              <a:t>valid credentials</a:t>
            </a:r>
            <a:br>
              <a:rPr b="0" i="0" lang="en-US" sz="2000">
                <a:solidFill>
                  <a:srgbClr val="000000"/>
                </a:solidFill>
                <a:latin typeface="Courier New"/>
                <a:ea typeface="Courier New"/>
                <a:cs typeface="Courier New"/>
                <a:sym typeface="Courier New"/>
              </a:rPr>
            </a:br>
            <a:r>
              <a:rPr b="1" i="0" lang="en-US" sz="2000">
                <a:solidFill>
                  <a:srgbClr val="000080"/>
                </a:solidFill>
                <a:latin typeface="Courier New"/>
                <a:ea typeface="Courier New"/>
                <a:cs typeface="Courier New"/>
                <a:sym typeface="Courier New"/>
              </a:rPr>
              <a:t>When </a:t>
            </a:r>
            <a:r>
              <a:rPr b="0" i="0" lang="en-US" sz="2000">
                <a:solidFill>
                  <a:srgbClr val="000000"/>
                </a:solidFill>
                <a:latin typeface="Courier New"/>
                <a:ea typeface="Courier New"/>
                <a:cs typeface="Courier New"/>
                <a:sym typeface="Courier New"/>
              </a:rPr>
              <a:t>the user selects </a:t>
            </a:r>
            <a:r>
              <a:rPr b="0" i="0" lang="en-US" sz="2000">
                <a:solidFill>
                  <a:srgbClr val="0070C0"/>
                </a:solidFill>
                <a:latin typeface="Courier New"/>
                <a:ea typeface="Courier New"/>
                <a:cs typeface="Courier New"/>
                <a:sym typeface="Courier New"/>
              </a:rPr>
              <a:t>account</a:t>
            </a:r>
            <a:br>
              <a:rPr b="0" i="0" lang="en-US" sz="2000">
                <a:solidFill>
                  <a:srgbClr val="000000"/>
                </a:solidFill>
                <a:latin typeface="Courier New"/>
                <a:ea typeface="Courier New"/>
                <a:cs typeface="Courier New"/>
                <a:sym typeface="Courier New"/>
              </a:rPr>
            </a:br>
            <a:r>
              <a:rPr b="1" i="0" lang="en-US" sz="2000">
                <a:solidFill>
                  <a:srgbClr val="000080"/>
                </a:solidFill>
                <a:latin typeface="Courier New"/>
                <a:ea typeface="Courier New"/>
                <a:cs typeface="Courier New"/>
                <a:sym typeface="Courier New"/>
              </a:rPr>
              <a:t>Then </a:t>
            </a:r>
            <a:r>
              <a:rPr b="0" i="0" lang="en-US" sz="2000">
                <a:solidFill>
                  <a:srgbClr val="000000"/>
                </a:solidFill>
                <a:latin typeface="Courier New"/>
                <a:ea typeface="Courier New"/>
                <a:cs typeface="Courier New"/>
                <a:sym typeface="Courier New"/>
              </a:rPr>
              <a:t>the user can see the </a:t>
            </a:r>
            <a:r>
              <a:rPr b="0" i="0" lang="en-US" sz="2000">
                <a:solidFill>
                  <a:srgbClr val="0070C0"/>
                </a:solidFill>
                <a:latin typeface="Courier New"/>
                <a:ea typeface="Courier New"/>
                <a:cs typeface="Courier New"/>
                <a:sym typeface="Courier New"/>
              </a:rPr>
              <a:t>accounts</a:t>
            </a:r>
            <a:r>
              <a:rPr b="0" i="0" lang="en-US" sz="2000">
                <a:solidFill>
                  <a:srgbClr val="000000"/>
                </a:solidFill>
                <a:latin typeface="Courier New"/>
                <a:ea typeface="Courier New"/>
                <a:cs typeface="Courier New"/>
                <a:sym typeface="Courier New"/>
              </a:rPr>
              <a:t> page</a:t>
            </a:r>
            <a:endParaRPr b="0" i="0" sz="2000">
              <a:solidFill>
                <a:schemeClr val="dk1"/>
              </a:solidFill>
              <a:latin typeface="Arial"/>
              <a:ea typeface="Arial"/>
              <a:cs typeface="Arial"/>
              <a:sym typeface="Arial"/>
            </a:endParaRPr>
          </a:p>
          <a:p>
            <a:pPr indent="0" lvl="0" marL="0" marR="0" rtl="0" algn="l">
              <a:spcBef>
                <a:spcPts val="1200"/>
              </a:spcBef>
              <a:spcAft>
                <a:spcPts val="0"/>
              </a:spcAft>
              <a:buClr>
                <a:srgbClr val="30AD34"/>
              </a:buClr>
              <a:buSzPts val="2200"/>
              <a:buFont typeface="Arial"/>
              <a:buNone/>
            </a:pPr>
            <a:r>
              <a:t/>
            </a:r>
            <a:endParaRPr b="0" i="0" sz="2200">
              <a:solidFill>
                <a:srgbClr val="000000"/>
              </a:solidFill>
              <a:latin typeface="Arial"/>
              <a:ea typeface="Arial"/>
              <a:cs typeface="Arial"/>
              <a:sym typeface="Arial"/>
            </a:endParaRPr>
          </a:p>
          <a:p>
            <a:pPr indent="-203200" lvl="0" marL="342900" marR="0" rtl="0" algn="l">
              <a:spcBef>
                <a:spcPts val="1200"/>
              </a:spcBef>
              <a:spcAft>
                <a:spcPts val="0"/>
              </a:spcAft>
              <a:buClr>
                <a:srgbClr val="30AD34"/>
              </a:buClr>
              <a:buSzPts val="2200"/>
              <a:buFont typeface="Arial"/>
              <a:buNone/>
            </a:pPr>
            <a:r>
              <a:t/>
            </a:r>
            <a:endParaRPr b="0" i="0" sz="2200">
              <a:solidFill>
                <a:srgbClr val="000000"/>
              </a:solidFill>
              <a:latin typeface="Arial"/>
              <a:ea typeface="Arial"/>
              <a:cs typeface="Arial"/>
              <a:sym typeface="Arial"/>
            </a:endParaRPr>
          </a:p>
        </p:txBody>
      </p:sp>
      <p:sp>
        <p:nvSpPr>
          <p:cNvPr id="266" name="Google Shape;266;p33"/>
          <p:cNvSpPr txBox="1"/>
          <p:nvPr>
            <p:ph idx="12" type="sldNum"/>
          </p:nvPr>
        </p:nvSpPr>
        <p:spPr>
          <a:xfrm>
            <a:off x="8361363" y="6407150"/>
            <a:ext cx="49847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US" sz="1200">
                <a:solidFill>
                  <a:srgbClr val="776F67"/>
                </a:solidFill>
                <a:latin typeface="Arial"/>
                <a:ea typeface="Arial"/>
                <a:cs typeface="Arial"/>
                <a:sym typeface="Arial"/>
              </a:rPr>
              <a:t>‹#›</a:t>
            </a:fld>
            <a:endParaRPr b="1" sz="1200">
              <a:solidFill>
                <a:srgbClr val="776F67"/>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34"/>
          <p:cNvSpPr txBox="1"/>
          <p:nvPr>
            <p:ph type="ctrTitle"/>
          </p:nvPr>
        </p:nvSpPr>
        <p:spPr>
          <a:xfrm>
            <a:off x="596900" y="292100"/>
            <a:ext cx="8257032"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3500" u="none" cap="none" strike="noStrike">
                <a:solidFill>
                  <a:srgbClr val="30AD34"/>
                </a:solidFill>
                <a:latin typeface="Arial"/>
                <a:ea typeface="Arial"/>
                <a:cs typeface="Arial"/>
                <a:sym typeface="Arial"/>
              </a:rPr>
              <a:t>Metaprogramming | Cucumber Bad Example</a:t>
            </a: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endParaRPr b="1" i="0" sz="3500" u="none" cap="none" strike="noStrike">
              <a:solidFill>
                <a:srgbClr val="30AD34"/>
              </a:solidFill>
              <a:latin typeface="Arial"/>
              <a:ea typeface="Arial"/>
              <a:cs typeface="Arial"/>
              <a:sym typeface="Arial"/>
            </a:endParaRPr>
          </a:p>
        </p:txBody>
      </p:sp>
      <p:sp>
        <p:nvSpPr>
          <p:cNvPr id="273" name="Google Shape;273;p34"/>
          <p:cNvSpPr txBox="1"/>
          <p:nvPr>
            <p:ph idx="1" type="body"/>
          </p:nvPr>
        </p:nvSpPr>
        <p:spPr>
          <a:xfrm>
            <a:off x="588962" y="1439331"/>
            <a:ext cx="8270876" cy="45529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80"/>
              </a:buClr>
              <a:buSzPts val="2400"/>
              <a:buFont typeface="Arial"/>
              <a:buNone/>
            </a:pPr>
            <a:r>
              <a:rPr b="1" i="0" lang="en-US" sz="2400" u="none" cap="none" strike="noStrike">
                <a:solidFill>
                  <a:srgbClr val="000080"/>
                </a:solidFill>
                <a:latin typeface="Courier New"/>
                <a:ea typeface="Courier New"/>
                <a:cs typeface="Courier New"/>
                <a:sym typeface="Courier New"/>
              </a:rPr>
              <a:t>Given </a:t>
            </a:r>
            <a:r>
              <a:rPr b="0" i="0" lang="en-US" sz="2400" u="none" cap="none" strike="noStrike">
                <a:solidFill>
                  <a:srgbClr val="000000"/>
                </a:solidFill>
                <a:latin typeface="Courier New"/>
                <a:ea typeface="Courier New"/>
                <a:cs typeface="Courier New"/>
                <a:sym typeface="Courier New"/>
              </a:rPr>
              <a:t>the user logs into the </a:t>
            </a:r>
            <a:r>
              <a:rPr b="0" i="0" lang="en-US" sz="2400" u="none" cap="none" strike="noStrike">
                <a:solidFill>
                  <a:srgbClr val="0070C0"/>
                </a:solidFill>
                <a:latin typeface="Courier New"/>
                <a:ea typeface="Courier New"/>
                <a:cs typeface="Courier New"/>
                <a:sym typeface="Courier New"/>
              </a:rPr>
              <a:t>test</a:t>
            </a:r>
            <a:r>
              <a:rPr b="0" i="0" lang="en-US" sz="2400" u="none" cap="none" strike="noStrike">
                <a:solidFill>
                  <a:srgbClr val="000000"/>
                </a:solidFill>
                <a:latin typeface="Courier New"/>
                <a:ea typeface="Courier New"/>
                <a:cs typeface="Courier New"/>
                <a:sym typeface="Courier New"/>
              </a:rPr>
              <a:t> environment with </a:t>
            </a:r>
            <a:r>
              <a:rPr b="0" i="0" lang="en-US" sz="2400" u="none" cap="none" strike="noStrike">
                <a:solidFill>
                  <a:srgbClr val="0070C0"/>
                </a:solidFill>
                <a:latin typeface="Courier New"/>
                <a:ea typeface="Courier New"/>
                <a:cs typeface="Courier New"/>
                <a:sym typeface="Courier New"/>
              </a:rPr>
              <a:t>valid credentials</a:t>
            </a:r>
            <a:br>
              <a:rPr b="0" i="0" lang="en-US" sz="2400" u="none" cap="none" strike="noStrike">
                <a:solidFill>
                  <a:srgbClr val="000000"/>
                </a:solidFill>
                <a:latin typeface="Courier New"/>
                <a:ea typeface="Courier New"/>
                <a:cs typeface="Courier New"/>
                <a:sym typeface="Courier New"/>
              </a:rPr>
            </a:br>
            <a:r>
              <a:rPr b="1" i="0" lang="en-US" sz="2400" u="none" cap="none" strike="noStrike">
                <a:solidFill>
                  <a:srgbClr val="000080"/>
                </a:solidFill>
                <a:latin typeface="Courier New"/>
                <a:ea typeface="Courier New"/>
                <a:cs typeface="Courier New"/>
                <a:sym typeface="Courier New"/>
              </a:rPr>
              <a:t>And </a:t>
            </a:r>
            <a:r>
              <a:rPr b="0" i="0" lang="en-US" sz="2400" u="none" cap="none" strike="noStrike">
                <a:solidFill>
                  <a:srgbClr val="000000"/>
                </a:solidFill>
                <a:latin typeface="Courier New"/>
                <a:ea typeface="Courier New"/>
                <a:cs typeface="Courier New"/>
                <a:sym typeface="Courier New"/>
              </a:rPr>
              <a:t>the user waits for </a:t>
            </a:r>
            <a:r>
              <a:rPr b="0" i="0" lang="en-US" sz="2400" u="none" cap="none" strike="noStrike">
                <a:solidFill>
                  <a:srgbClr val="0070C0"/>
                </a:solidFill>
                <a:latin typeface="Courier New"/>
                <a:ea typeface="Courier New"/>
                <a:cs typeface="Courier New"/>
                <a:sym typeface="Courier New"/>
              </a:rPr>
              <a:t>5</a:t>
            </a:r>
            <a:r>
              <a:rPr b="0" i="0" lang="en-US" sz="2400" u="none" cap="none" strike="noStrike">
                <a:solidFill>
                  <a:srgbClr val="000000"/>
                </a:solidFill>
                <a:latin typeface="Courier New"/>
                <a:ea typeface="Courier New"/>
                <a:cs typeface="Courier New"/>
                <a:sym typeface="Courier New"/>
              </a:rPr>
              <a:t> seconds</a:t>
            </a:r>
            <a:br>
              <a:rPr b="0" i="0" lang="en-US" sz="2400" u="none" cap="none" strike="noStrike">
                <a:solidFill>
                  <a:srgbClr val="000000"/>
                </a:solidFill>
                <a:latin typeface="Courier New"/>
                <a:ea typeface="Courier New"/>
                <a:cs typeface="Courier New"/>
                <a:sym typeface="Courier New"/>
              </a:rPr>
            </a:br>
            <a:r>
              <a:rPr b="1" i="0" lang="en-US" sz="2400" u="none" cap="none" strike="noStrike">
                <a:solidFill>
                  <a:srgbClr val="000080"/>
                </a:solidFill>
                <a:latin typeface="Courier New"/>
                <a:ea typeface="Courier New"/>
                <a:cs typeface="Courier New"/>
                <a:sym typeface="Courier New"/>
              </a:rPr>
              <a:t>When </a:t>
            </a:r>
            <a:r>
              <a:rPr b="0" i="0" lang="en-US" sz="2400" u="none" cap="none" strike="noStrike">
                <a:solidFill>
                  <a:srgbClr val="000000"/>
                </a:solidFill>
                <a:latin typeface="Courier New"/>
                <a:ea typeface="Courier New"/>
                <a:cs typeface="Courier New"/>
                <a:sym typeface="Courier New"/>
              </a:rPr>
              <a:t>the user selects </a:t>
            </a:r>
            <a:r>
              <a:rPr b="0" i="0" lang="en-US" sz="2400" u="none" cap="none" strike="noStrike">
                <a:solidFill>
                  <a:srgbClr val="0070C0"/>
                </a:solidFill>
                <a:latin typeface="Courier New"/>
                <a:ea typeface="Courier New"/>
                <a:cs typeface="Courier New"/>
                <a:sym typeface="Courier New"/>
              </a:rPr>
              <a:t>accounts</a:t>
            </a:r>
            <a:br>
              <a:rPr b="0" i="0" lang="en-US" sz="2400" u="none" cap="none" strike="noStrike">
                <a:solidFill>
                  <a:srgbClr val="000000"/>
                </a:solidFill>
                <a:latin typeface="Courier New"/>
                <a:ea typeface="Courier New"/>
                <a:cs typeface="Courier New"/>
                <a:sym typeface="Courier New"/>
              </a:rPr>
            </a:br>
            <a:r>
              <a:rPr b="1" i="0" lang="en-US" sz="2400" u="none" cap="none" strike="noStrike">
                <a:solidFill>
                  <a:srgbClr val="000080"/>
                </a:solidFill>
                <a:latin typeface="Courier New"/>
                <a:ea typeface="Courier New"/>
                <a:cs typeface="Courier New"/>
                <a:sym typeface="Courier New"/>
              </a:rPr>
              <a:t>Then </a:t>
            </a:r>
            <a:r>
              <a:rPr b="0" i="0" lang="en-US" sz="2400" u="none" cap="none" strike="noStrike">
                <a:solidFill>
                  <a:srgbClr val="000000"/>
                </a:solidFill>
                <a:latin typeface="Courier New"/>
                <a:ea typeface="Courier New"/>
                <a:cs typeface="Courier New"/>
                <a:sym typeface="Courier New"/>
              </a:rPr>
              <a:t>the user can see the </a:t>
            </a:r>
            <a:r>
              <a:rPr b="0" i="0" lang="en-US" sz="2400" u="none" cap="none" strike="noStrike">
                <a:solidFill>
                  <a:srgbClr val="0070C0"/>
                </a:solidFill>
                <a:latin typeface="Courier New"/>
                <a:ea typeface="Courier New"/>
                <a:cs typeface="Courier New"/>
                <a:sym typeface="Courier New"/>
              </a:rPr>
              <a:t>accounts</a:t>
            </a:r>
            <a:r>
              <a:rPr b="0" i="0" lang="en-US" sz="2400" u="none" cap="none" strike="noStrike">
                <a:solidFill>
                  <a:srgbClr val="000000"/>
                </a:solidFill>
                <a:latin typeface="Courier New"/>
                <a:ea typeface="Courier New"/>
                <a:cs typeface="Courier New"/>
                <a:sym typeface="Courier New"/>
              </a:rPr>
              <a:t> page containing:</a:t>
            </a:r>
            <a:br>
              <a:rPr b="0" i="0" lang="en-US" sz="2400" u="none" cap="none" strike="noStrike">
                <a:solidFill>
                  <a:srgbClr val="000000"/>
                </a:solidFill>
                <a:latin typeface="Courier New"/>
                <a:ea typeface="Courier New"/>
                <a:cs typeface="Courier New"/>
                <a:sym typeface="Courier New"/>
              </a:rPr>
            </a:br>
            <a:r>
              <a:rPr b="1" i="0" lang="en-US" sz="2400" u="none" cap="none" strike="noStrike">
                <a:solidFill>
                  <a:srgbClr val="000080"/>
                </a:solidFill>
                <a:latin typeface="Courier New"/>
                <a:ea typeface="Courier New"/>
                <a:cs typeface="Courier New"/>
                <a:sym typeface="Courier New"/>
              </a:rPr>
              <a:t>|</a:t>
            </a:r>
            <a:r>
              <a:rPr b="1" i="0" lang="en-US" sz="2400" u="none" cap="none" strike="noStrike">
                <a:solidFill>
                  <a:srgbClr val="297BDE"/>
                </a:solidFill>
                <a:latin typeface="Courier New"/>
                <a:ea typeface="Courier New"/>
                <a:cs typeface="Courier New"/>
                <a:sym typeface="Courier New"/>
              </a:rPr>
              <a:t>accounts header</a:t>
            </a:r>
            <a:r>
              <a:rPr b="1" i="0" lang="en-US" sz="2400" u="none" cap="none" strike="noStrike">
                <a:solidFill>
                  <a:srgbClr val="000080"/>
                </a:solidFill>
                <a:latin typeface="Courier New"/>
                <a:ea typeface="Courier New"/>
                <a:cs typeface="Courier New"/>
                <a:sym typeface="Courier New"/>
              </a:rPr>
              <a:t>|</a:t>
            </a:r>
            <a:br>
              <a:rPr b="1" i="0" lang="en-US" sz="2400" u="none" cap="none" strike="noStrike">
                <a:solidFill>
                  <a:srgbClr val="000080"/>
                </a:solidFill>
                <a:latin typeface="Courier New"/>
                <a:ea typeface="Courier New"/>
                <a:cs typeface="Courier New"/>
                <a:sym typeface="Courier New"/>
              </a:rPr>
            </a:br>
            <a:r>
              <a:rPr b="1" i="0" lang="en-US" sz="2400" u="none" cap="none" strike="noStrike">
                <a:solidFill>
                  <a:srgbClr val="000080"/>
                </a:solidFill>
                <a:latin typeface="Courier New"/>
                <a:ea typeface="Courier New"/>
                <a:cs typeface="Courier New"/>
                <a:sym typeface="Courier New"/>
              </a:rPr>
              <a:t>|</a:t>
            </a:r>
            <a:r>
              <a:rPr b="1" i="0" lang="en-US" sz="2400" u="none" cap="none" strike="noStrike">
                <a:solidFill>
                  <a:srgbClr val="297BDE"/>
                </a:solidFill>
                <a:latin typeface="Courier New"/>
                <a:ea typeface="Courier New"/>
                <a:cs typeface="Courier New"/>
                <a:sym typeface="Courier New"/>
              </a:rPr>
              <a:t>account_balance</a:t>
            </a:r>
            <a:r>
              <a:rPr b="1" i="0" lang="en-US" sz="2400" u="none" cap="none" strike="noStrike">
                <a:solidFill>
                  <a:srgbClr val="000080"/>
                </a:solidFill>
                <a:latin typeface="Courier New"/>
                <a:ea typeface="Courier New"/>
                <a:cs typeface="Courier New"/>
                <a:sym typeface="Courier New"/>
              </a:rPr>
              <a:t>|</a:t>
            </a:r>
            <a:br>
              <a:rPr b="1" i="0" lang="en-US" sz="2400" u="none" cap="none" strike="noStrike">
                <a:solidFill>
                  <a:srgbClr val="000080"/>
                </a:solidFill>
                <a:latin typeface="Courier New"/>
                <a:ea typeface="Courier New"/>
                <a:cs typeface="Courier New"/>
                <a:sym typeface="Courier New"/>
              </a:rPr>
            </a:br>
            <a:r>
              <a:rPr b="1" i="0" lang="en-US" sz="2400" u="none" cap="none" strike="noStrike">
                <a:solidFill>
                  <a:srgbClr val="000080"/>
                </a:solidFill>
                <a:latin typeface="Courier New"/>
                <a:ea typeface="Courier New"/>
                <a:cs typeface="Courier New"/>
                <a:sym typeface="Courier New"/>
              </a:rPr>
              <a:t>|</a:t>
            </a:r>
            <a:r>
              <a:rPr b="1" i="0" lang="en-US" sz="2400" u="none" cap="none" strike="noStrike">
                <a:solidFill>
                  <a:srgbClr val="297BDE"/>
                </a:solidFill>
                <a:latin typeface="Courier New"/>
                <a:ea typeface="Courier New"/>
                <a:cs typeface="Courier New"/>
                <a:sym typeface="Courier New"/>
              </a:rPr>
              <a:t>account_transaction</a:t>
            </a:r>
            <a:r>
              <a:rPr b="1" i="0" lang="en-US" sz="2400" u="none" cap="none" strike="noStrike">
                <a:solidFill>
                  <a:srgbClr val="000080"/>
                </a:solidFill>
                <a:latin typeface="Courier New"/>
                <a:ea typeface="Courier New"/>
                <a:cs typeface="Courier New"/>
                <a:sym typeface="Courier New"/>
              </a:rPr>
              <a:t>|</a:t>
            </a:r>
            <a:endParaRPr b="0" i="0" sz="5400" u="none" cap="none" strike="noStrike">
              <a:solidFill>
                <a:schemeClr val="dk1"/>
              </a:solidFill>
              <a:latin typeface="Arial"/>
              <a:ea typeface="Arial"/>
              <a:cs typeface="Arial"/>
              <a:sym typeface="Arial"/>
            </a:endParaRPr>
          </a:p>
          <a:p>
            <a:pPr indent="-215900" lvl="1" marL="1085850" marR="0" rtl="0" algn="l">
              <a:spcBef>
                <a:spcPts val="400"/>
              </a:spcBef>
              <a:spcAft>
                <a:spcPts val="0"/>
              </a:spcAft>
              <a:buClr>
                <a:srgbClr val="30AD34"/>
              </a:buClr>
              <a:buSzPts val="2000"/>
              <a:buFont typeface="Arial"/>
              <a:buNone/>
            </a:pPr>
            <a:r>
              <a:t/>
            </a:r>
            <a:endParaRPr b="0" i="0" sz="2000" u="none" cap="none" strike="noStrike">
              <a:solidFill>
                <a:srgbClr val="000000"/>
              </a:solidFill>
              <a:latin typeface="Arial"/>
              <a:ea typeface="Arial"/>
              <a:cs typeface="Arial"/>
              <a:sym typeface="Arial"/>
            </a:endParaRPr>
          </a:p>
          <a:p>
            <a:pPr indent="-203200" lvl="0" marL="34290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p:txBody>
      </p:sp>
      <p:sp>
        <p:nvSpPr>
          <p:cNvPr id="274" name="Google Shape;274;p34"/>
          <p:cNvSpPr txBox="1"/>
          <p:nvPr>
            <p:ph idx="12" type="sldNum"/>
          </p:nvPr>
        </p:nvSpPr>
        <p:spPr>
          <a:xfrm>
            <a:off x="8361363" y="6407150"/>
            <a:ext cx="49847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US" sz="1200">
                <a:solidFill>
                  <a:srgbClr val="776F67"/>
                </a:solidFill>
                <a:latin typeface="Arial"/>
                <a:ea typeface="Arial"/>
                <a:cs typeface="Arial"/>
                <a:sym typeface="Arial"/>
              </a:rPr>
              <a:t>‹#›</a:t>
            </a:fld>
            <a:endParaRPr b="1" sz="1200">
              <a:solidFill>
                <a:srgbClr val="776F67"/>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35"/>
          <p:cNvSpPr txBox="1"/>
          <p:nvPr>
            <p:ph type="ctrTitle"/>
          </p:nvPr>
        </p:nvSpPr>
        <p:spPr>
          <a:xfrm>
            <a:off x="596900" y="292100"/>
            <a:ext cx="8257032"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3500" u="none" cap="none" strike="noStrike">
                <a:solidFill>
                  <a:srgbClr val="30AD34"/>
                </a:solidFill>
                <a:latin typeface="Arial"/>
                <a:ea typeface="Arial"/>
                <a:cs typeface="Arial"/>
                <a:sym typeface="Arial"/>
              </a:rPr>
              <a:t>Metaprogramming | Method Creation </a:t>
            </a: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endParaRPr b="1" i="0" sz="3500" u="none" cap="none" strike="noStrike">
              <a:solidFill>
                <a:srgbClr val="30AD34"/>
              </a:solidFill>
              <a:latin typeface="Arial"/>
              <a:ea typeface="Arial"/>
              <a:cs typeface="Arial"/>
              <a:sym typeface="Arial"/>
            </a:endParaRPr>
          </a:p>
        </p:txBody>
      </p:sp>
      <p:sp>
        <p:nvSpPr>
          <p:cNvPr id="281" name="Google Shape;281;p35"/>
          <p:cNvSpPr txBox="1"/>
          <p:nvPr>
            <p:ph idx="1" type="body"/>
          </p:nvPr>
        </p:nvSpPr>
        <p:spPr>
          <a:xfrm>
            <a:off x="588962" y="1439331"/>
            <a:ext cx="8270876" cy="45529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0AD34"/>
              </a:buClr>
              <a:buSzPts val="2200"/>
              <a:buFont typeface="Arial"/>
              <a:buNone/>
            </a:pPr>
            <a:r>
              <a:rPr b="0" i="0" lang="en-US" sz="2200" u="none" cap="none" strike="noStrike">
                <a:solidFill>
                  <a:srgbClr val="000000"/>
                </a:solidFill>
                <a:latin typeface="Arial"/>
                <a:ea typeface="Arial"/>
                <a:cs typeface="Arial"/>
                <a:sym typeface="Arial"/>
              </a:rPr>
              <a:t>Define Method: Within Ruby we can create methods on the fly with define_method. </a:t>
            </a:r>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203200" lvl="0" marL="34290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p:txBody>
      </p:sp>
      <p:sp>
        <p:nvSpPr>
          <p:cNvPr id="282" name="Google Shape;282;p35"/>
          <p:cNvSpPr txBox="1"/>
          <p:nvPr>
            <p:ph idx="12" type="sldNum"/>
          </p:nvPr>
        </p:nvSpPr>
        <p:spPr>
          <a:xfrm>
            <a:off x="8361363" y="6407150"/>
            <a:ext cx="49847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US" sz="1200">
                <a:solidFill>
                  <a:srgbClr val="776F67"/>
                </a:solidFill>
                <a:latin typeface="Arial"/>
                <a:ea typeface="Arial"/>
                <a:cs typeface="Arial"/>
                <a:sym typeface="Arial"/>
              </a:rPr>
              <a:t>‹#›</a:t>
            </a:fld>
            <a:endParaRPr b="1" sz="1200">
              <a:solidFill>
                <a:srgbClr val="776F67"/>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Google Shape;288;p36"/>
          <p:cNvSpPr txBox="1"/>
          <p:nvPr>
            <p:ph type="ctrTitle"/>
          </p:nvPr>
        </p:nvSpPr>
        <p:spPr>
          <a:xfrm>
            <a:off x="596900" y="292100"/>
            <a:ext cx="8257032"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3500" u="none" cap="none" strike="noStrike">
                <a:solidFill>
                  <a:srgbClr val="30AD34"/>
                </a:solidFill>
                <a:latin typeface="Arial"/>
                <a:ea typeface="Arial"/>
                <a:cs typeface="Arial"/>
                <a:sym typeface="Arial"/>
              </a:rPr>
              <a:t>Metaprogramming | Method Creation</a:t>
            </a:r>
            <a:endParaRPr b="1" i="0" sz="3500" u="none" cap="none" strike="noStrike">
              <a:solidFill>
                <a:srgbClr val="30AD34"/>
              </a:solidFill>
              <a:latin typeface="Arial"/>
              <a:ea typeface="Arial"/>
              <a:cs typeface="Arial"/>
              <a:sym typeface="Arial"/>
            </a:endParaRPr>
          </a:p>
        </p:txBody>
      </p:sp>
      <p:sp>
        <p:nvSpPr>
          <p:cNvPr id="289" name="Google Shape;289;p36"/>
          <p:cNvSpPr txBox="1"/>
          <p:nvPr>
            <p:ph idx="1" type="body"/>
          </p:nvPr>
        </p:nvSpPr>
        <p:spPr>
          <a:xfrm>
            <a:off x="588962" y="1439331"/>
            <a:ext cx="8270876" cy="45529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203200" lvl="0" marL="34290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p:txBody>
      </p:sp>
      <p:sp>
        <p:nvSpPr>
          <p:cNvPr id="290" name="Google Shape;290;p36"/>
          <p:cNvSpPr/>
          <p:nvPr/>
        </p:nvSpPr>
        <p:spPr>
          <a:xfrm>
            <a:off x="736481" y="1076798"/>
            <a:ext cx="2768719" cy="358301"/>
          </a:xfrm>
          <a:prstGeom prst="rect">
            <a:avLst/>
          </a:prstGeom>
          <a:gradFill>
            <a:gsLst>
              <a:gs pos="0">
                <a:srgbClr val="4E98A2"/>
              </a:gs>
              <a:gs pos="100000">
                <a:srgbClr val="ACE1E8"/>
              </a:gs>
            </a:gsLst>
            <a:lin ang="16200000" scaled="0"/>
          </a:gradFill>
          <a:ln cap="flat" cmpd="sng" w="9525">
            <a:solidFill>
              <a:srgbClr val="538E96"/>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Class</a:t>
            </a:r>
            <a:endParaRPr sz="1800">
              <a:solidFill>
                <a:schemeClr val="lt1"/>
              </a:solidFill>
              <a:latin typeface="Calibri"/>
              <a:ea typeface="Calibri"/>
              <a:cs typeface="Calibri"/>
              <a:sym typeface="Calibri"/>
            </a:endParaRPr>
          </a:p>
        </p:txBody>
      </p:sp>
      <p:sp>
        <p:nvSpPr>
          <p:cNvPr id="291" name="Google Shape;291;p36"/>
          <p:cNvSpPr/>
          <p:nvPr/>
        </p:nvSpPr>
        <p:spPr>
          <a:xfrm>
            <a:off x="5016440" y="1072035"/>
            <a:ext cx="2768719" cy="358301"/>
          </a:xfrm>
          <a:prstGeom prst="rect">
            <a:avLst/>
          </a:prstGeom>
          <a:gradFill>
            <a:gsLst>
              <a:gs pos="0">
                <a:srgbClr val="4E98A2"/>
              </a:gs>
              <a:gs pos="100000">
                <a:srgbClr val="ACE1E8"/>
              </a:gs>
            </a:gsLst>
            <a:lin ang="16200000" scaled="0"/>
          </a:gradFill>
          <a:ln cap="flat" cmpd="sng" w="9525">
            <a:solidFill>
              <a:srgbClr val="538E96"/>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Helper Module</a:t>
            </a:r>
            <a:endParaRPr sz="1800">
              <a:solidFill>
                <a:schemeClr val="lt1"/>
              </a:solidFill>
              <a:latin typeface="Calibri"/>
              <a:ea typeface="Calibri"/>
              <a:cs typeface="Calibri"/>
              <a:sym typeface="Calibri"/>
            </a:endParaRPr>
          </a:p>
        </p:txBody>
      </p:sp>
      <p:pic>
        <p:nvPicPr>
          <p:cNvPr id="292" name="Google Shape;292;p36"/>
          <p:cNvPicPr preferRelativeResize="0"/>
          <p:nvPr/>
        </p:nvPicPr>
        <p:blipFill rotWithShape="1">
          <a:blip r:embed="rId3">
            <a:alphaModFix/>
          </a:blip>
          <a:srcRect b="0" l="0" r="0" t="0"/>
          <a:stretch/>
        </p:blipFill>
        <p:spPr>
          <a:xfrm>
            <a:off x="838200" y="1905000"/>
            <a:ext cx="3962400" cy="1238250"/>
          </a:xfrm>
          <a:prstGeom prst="rect">
            <a:avLst/>
          </a:prstGeom>
          <a:noFill/>
          <a:ln>
            <a:noFill/>
          </a:ln>
        </p:spPr>
      </p:pic>
      <p:pic>
        <p:nvPicPr>
          <p:cNvPr id="293" name="Google Shape;293;p36"/>
          <p:cNvPicPr preferRelativeResize="0"/>
          <p:nvPr/>
        </p:nvPicPr>
        <p:blipFill rotWithShape="1">
          <a:blip r:embed="rId4">
            <a:alphaModFix/>
          </a:blip>
          <a:srcRect b="0" l="0" r="0" t="0"/>
          <a:stretch/>
        </p:blipFill>
        <p:spPr>
          <a:xfrm>
            <a:off x="5034072" y="1779791"/>
            <a:ext cx="3838575" cy="1362075"/>
          </a:xfrm>
          <a:prstGeom prst="rect">
            <a:avLst/>
          </a:prstGeom>
          <a:noFill/>
          <a:ln>
            <a:noFill/>
          </a:ln>
        </p:spPr>
      </p:pic>
      <p:sp>
        <p:nvSpPr>
          <p:cNvPr id="294" name="Google Shape;294;p36"/>
          <p:cNvSpPr txBox="1"/>
          <p:nvPr>
            <p:ph idx="12" type="sldNum"/>
          </p:nvPr>
        </p:nvSpPr>
        <p:spPr>
          <a:xfrm>
            <a:off x="8361363" y="6407150"/>
            <a:ext cx="49847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US" sz="1200">
                <a:solidFill>
                  <a:srgbClr val="776F67"/>
                </a:solidFill>
                <a:latin typeface="Arial"/>
                <a:ea typeface="Arial"/>
                <a:cs typeface="Arial"/>
                <a:sym typeface="Arial"/>
              </a:rPr>
              <a:t>‹#›</a:t>
            </a:fld>
            <a:endParaRPr b="1" sz="1200">
              <a:solidFill>
                <a:srgbClr val="776F67"/>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Google Shape;300;p37"/>
          <p:cNvSpPr txBox="1"/>
          <p:nvPr>
            <p:ph type="ctrTitle"/>
          </p:nvPr>
        </p:nvSpPr>
        <p:spPr>
          <a:xfrm>
            <a:off x="596900" y="292100"/>
            <a:ext cx="8257032"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3500" u="none" cap="none" strike="noStrike">
                <a:solidFill>
                  <a:srgbClr val="30AD34"/>
                </a:solidFill>
                <a:latin typeface="Arial"/>
                <a:ea typeface="Arial"/>
                <a:cs typeface="Arial"/>
                <a:sym typeface="Arial"/>
              </a:rPr>
              <a:t>Metaprogramming | Constraints </a:t>
            </a: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endParaRPr b="1" i="0" sz="3500" u="none" cap="none" strike="noStrike">
              <a:solidFill>
                <a:srgbClr val="30AD34"/>
              </a:solidFill>
              <a:latin typeface="Arial"/>
              <a:ea typeface="Arial"/>
              <a:cs typeface="Arial"/>
              <a:sym typeface="Arial"/>
            </a:endParaRPr>
          </a:p>
        </p:txBody>
      </p:sp>
      <p:sp>
        <p:nvSpPr>
          <p:cNvPr id="301" name="Google Shape;301;p37"/>
          <p:cNvSpPr txBox="1"/>
          <p:nvPr>
            <p:ph idx="1" type="body"/>
          </p:nvPr>
        </p:nvSpPr>
        <p:spPr>
          <a:xfrm>
            <a:off x="588962" y="1439331"/>
            <a:ext cx="8270876" cy="45529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0AD34"/>
              </a:buClr>
              <a:buSzPts val="2200"/>
              <a:buFont typeface="Arial"/>
              <a:buNone/>
            </a:pPr>
            <a:r>
              <a:rPr b="0" i="0" lang="en-US" sz="2200" u="none" cap="none" strike="noStrike">
                <a:solidFill>
                  <a:srgbClr val="000000"/>
                </a:solidFill>
                <a:latin typeface="Arial"/>
                <a:ea typeface="Arial"/>
                <a:cs typeface="Arial"/>
                <a:sym typeface="Arial"/>
              </a:rPr>
              <a:t>Only utilize metaprogramming when it makes sense</a:t>
            </a:r>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0" lvl="0" marL="0" marR="0" rtl="0" algn="l">
              <a:spcBef>
                <a:spcPts val="1200"/>
              </a:spcBef>
              <a:spcAft>
                <a:spcPts val="0"/>
              </a:spcAft>
              <a:buClr>
                <a:srgbClr val="30AD34"/>
              </a:buClr>
              <a:buSzPts val="2200"/>
              <a:buFont typeface="Arial"/>
              <a:buNone/>
            </a:pPr>
            <a:r>
              <a:rPr b="0" i="0" lang="en-US" sz="2200" u="none" cap="none" strike="noStrike">
                <a:solidFill>
                  <a:srgbClr val="000000"/>
                </a:solidFill>
                <a:latin typeface="Arial"/>
                <a:ea typeface="Arial"/>
                <a:cs typeface="Arial"/>
                <a:sym typeface="Arial"/>
              </a:rPr>
              <a:t>Don’t touch constants</a:t>
            </a:r>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203200" lvl="0" marL="34290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p:txBody>
      </p:sp>
      <p:sp>
        <p:nvSpPr>
          <p:cNvPr id="302" name="Google Shape;302;p37"/>
          <p:cNvSpPr txBox="1"/>
          <p:nvPr>
            <p:ph idx="12" type="sldNum"/>
          </p:nvPr>
        </p:nvSpPr>
        <p:spPr>
          <a:xfrm>
            <a:off x="8361363" y="6407150"/>
            <a:ext cx="49847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US" sz="1200">
                <a:solidFill>
                  <a:srgbClr val="776F67"/>
                </a:solidFill>
                <a:latin typeface="Arial"/>
                <a:ea typeface="Arial"/>
                <a:cs typeface="Arial"/>
                <a:sym typeface="Arial"/>
              </a:rPr>
              <a:t>‹#›</a:t>
            </a:fld>
            <a:endParaRPr b="1" sz="1200">
              <a:solidFill>
                <a:srgbClr val="776F67"/>
              </a:solidFill>
              <a:latin typeface="Arial"/>
              <a:ea typeface="Arial"/>
              <a:cs typeface="Arial"/>
              <a:sym typeface="Arial"/>
            </a:endParaRPr>
          </a:p>
        </p:txBody>
      </p:sp>
      <p:pic>
        <p:nvPicPr>
          <p:cNvPr id="303" name="Google Shape;303;p37"/>
          <p:cNvPicPr preferRelativeResize="0"/>
          <p:nvPr/>
        </p:nvPicPr>
        <p:blipFill rotWithShape="1">
          <a:blip r:embed="rId3">
            <a:alphaModFix/>
          </a:blip>
          <a:srcRect b="0" l="0" r="0" t="0"/>
          <a:stretch/>
        </p:blipFill>
        <p:spPr>
          <a:xfrm>
            <a:off x="6019801" y="3627966"/>
            <a:ext cx="2571750" cy="25717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Google Shape;308;p38"/>
          <p:cNvSpPr txBox="1"/>
          <p:nvPr>
            <p:ph type="ctrTitle"/>
          </p:nvPr>
        </p:nvSpPr>
        <p:spPr>
          <a:xfrm>
            <a:off x="3708400" y="2806700"/>
            <a:ext cx="4787900"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0" lang="en-US" sz="3000" u="none" cap="none" strike="noStrike">
                <a:solidFill>
                  <a:srgbClr val="30AD34"/>
                </a:solidFill>
                <a:latin typeface="Arial"/>
                <a:ea typeface="Arial"/>
                <a:cs typeface="Arial"/>
                <a:sym typeface="Arial"/>
              </a:rPr>
              <a:t>Refactoring</a:t>
            </a:r>
            <a:endParaRPr b="1" i="0" sz="3000" u="none" cap="none" strike="noStrike">
              <a:solidFill>
                <a:srgbClr val="30AD34"/>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Google Shape;314;p39"/>
          <p:cNvSpPr txBox="1"/>
          <p:nvPr>
            <p:ph type="ctrTitle"/>
          </p:nvPr>
        </p:nvSpPr>
        <p:spPr>
          <a:xfrm>
            <a:off x="596900" y="292100"/>
            <a:ext cx="8257032"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3500" u="none" cap="none" strike="noStrike">
                <a:solidFill>
                  <a:srgbClr val="30AD34"/>
                </a:solidFill>
                <a:latin typeface="Arial"/>
                <a:ea typeface="Arial"/>
                <a:cs typeface="Arial"/>
                <a:sym typeface="Arial"/>
              </a:rPr>
              <a:t>Refactoring | Definition</a:t>
            </a: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endParaRPr b="1" i="0" sz="3500" u="none" cap="none" strike="noStrike">
              <a:solidFill>
                <a:srgbClr val="30AD34"/>
              </a:solidFill>
              <a:latin typeface="Arial"/>
              <a:ea typeface="Arial"/>
              <a:cs typeface="Arial"/>
              <a:sym typeface="Arial"/>
            </a:endParaRPr>
          </a:p>
        </p:txBody>
      </p:sp>
      <p:sp>
        <p:nvSpPr>
          <p:cNvPr id="315" name="Google Shape;315;p39"/>
          <p:cNvSpPr txBox="1"/>
          <p:nvPr>
            <p:ph idx="1" type="body"/>
          </p:nvPr>
        </p:nvSpPr>
        <p:spPr>
          <a:xfrm>
            <a:off x="588962" y="1439331"/>
            <a:ext cx="8270876" cy="45529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0AD34"/>
              </a:buClr>
              <a:buSzPts val="2200"/>
              <a:buFont typeface="Arial"/>
              <a:buNone/>
            </a:pPr>
            <a:r>
              <a:rPr b="0" i="0" lang="en-US" sz="2200" u="none" cap="none" strike="noStrike">
                <a:solidFill>
                  <a:srgbClr val="000000"/>
                </a:solidFill>
                <a:latin typeface="Arial"/>
                <a:ea typeface="Arial"/>
                <a:cs typeface="Arial"/>
                <a:sym typeface="Arial"/>
              </a:rPr>
              <a:t>Refactoring: The process of improving the structure of code without changing how the code functions. </a:t>
            </a:r>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0" lvl="0" marL="0" marR="0" rtl="0" algn="l">
              <a:spcBef>
                <a:spcPts val="1200"/>
              </a:spcBef>
              <a:spcAft>
                <a:spcPts val="0"/>
              </a:spcAft>
              <a:buClr>
                <a:srgbClr val="30AD34"/>
              </a:buClr>
              <a:buSzPts val="2200"/>
              <a:buFont typeface="Arial"/>
              <a:buNone/>
            </a:pPr>
            <a:r>
              <a:rPr b="0" i="0" lang="en-US" sz="2200" u="none" cap="none" strike="noStrike">
                <a:solidFill>
                  <a:srgbClr val="000000"/>
                </a:solidFill>
                <a:latin typeface="Arial"/>
                <a:ea typeface="Arial"/>
                <a:cs typeface="Arial"/>
                <a:sym typeface="Arial"/>
              </a:rPr>
              <a:t>Examples from the Refactoring book by Martin Fowler include: </a:t>
            </a:r>
            <a:endParaRPr/>
          </a:p>
          <a:p>
            <a:pPr indent="-342900" lvl="1" marL="1085850" marR="0" rtl="0" algn="l">
              <a:spcBef>
                <a:spcPts val="400"/>
              </a:spcBef>
              <a:spcAft>
                <a:spcPts val="0"/>
              </a:spcAft>
              <a:buClr>
                <a:srgbClr val="30AD34"/>
              </a:buClr>
              <a:buSzPts val="2000"/>
              <a:buFont typeface="Arial"/>
              <a:buChar char="•"/>
            </a:pPr>
            <a:r>
              <a:rPr b="0" i="0" lang="en-US" sz="2000" u="none" cap="none" strike="noStrike">
                <a:solidFill>
                  <a:srgbClr val="000000"/>
                </a:solidFill>
                <a:latin typeface="Arial"/>
                <a:ea typeface="Arial"/>
                <a:cs typeface="Arial"/>
                <a:sym typeface="Arial"/>
              </a:rPr>
              <a:t>Extract Class </a:t>
            </a:r>
            <a:endParaRPr/>
          </a:p>
          <a:p>
            <a:pPr indent="-342900" lvl="1" marL="1085850" marR="0" rtl="0" algn="l">
              <a:spcBef>
                <a:spcPts val="400"/>
              </a:spcBef>
              <a:spcAft>
                <a:spcPts val="0"/>
              </a:spcAft>
              <a:buClr>
                <a:srgbClr val="30AD34"/>
              </a:buClr>
              <a:buSzPts val="2000"/>
              <a:buFont typeface="Arial"/>
              <a:buChar char="•"/>
            </a:pPr>
            <a:r>
              <a:rPr b="0" i="0" lang="en-US" sz="2000" u="none" cap="none" strike="noStrike">
                <a:solidFill>
                  <a:srgbClr val="000000"/>
                </a:solidFill>
                <a:latin typeface="Arial"/>
                <a:ea typeface="Arial"/>
                <a:cs typeface="Arial"/>
                <a:sym typeface="Arial"/>
              </a:rPr>
              <a:t>Pull Up </a:t>
            </a:r>
            <a:endParaRPr/>
          </a:p>
          <a:p>
            <a:pPr indent="-342900" lvl="1" marL="1085850" marR="0" rtl="0" algn="l">
              <a:spcBef>
                <a:spcPts val="400"/>
              </a:spcBef>
              <a:spcAft>
                <a:spcPts val="0"/>
              </a:spcAft>
              <a:buClr>
                <a:srgbClr val="30AD34"/>
              </a:buClr>
              <a:buSzPts val="2000"/>
              <a:buFont typeface="Arial"/>
              <a:buChar char="•"/>
            </a:pPr>
            <a:r>
              <a:rPr b="0" i="0" lang="en-US" sz="2000" u="none" cap="none" strike="noStrike">
                <a:solidFill>
                  <a:srgbClr val="000000"/>
                </a:solidFill>
                <a:latin typeface="Arial"/>
                <a:ea typeface="Arial"/>
                <a:cs typeface="Arial"/>
                <a:sym typeface="Arial"/>
              </a:rPr>
              <a:t>Rename Method/Class</a:t>
            </a:r>
            <a:endParaRPr b="0" i="0" sz="2000" u="none" cap="none" strike="noStrike">
              <a:solidFill>
                <a:srgbClr val="000000"/>
              </a:solidFill>
              <a:latin typeface="Arial"/>
              <a:ea typeface="Arial"/>
              <a:cs typeface="Arial"/>
              <a:sym typeface="Arial"/>
            </a:endParaRPr>
          </a:p>
          <a:p>
            <a:pPr indent="-203200" lvl="0" marL="34290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p:txBody>
      </p:sp>
      <p:sp>
        <p:nvSpPr>
          <p:cNvPr id="316" name="Google Shape;316;p39"/>
          <p:cNvSpPr txBox="1"/>
          <p:nvPr>
            <p:ph idx="12" type="sldNum"/>
          </p:nvPr>
        </p:nvSpPr>
        <p:spPr>
          <a:xfrm>
            <a:off x="8361363" y="6407150"/>
            <a:ext cx="49847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US" sz="1200">
                <a:solidFill>
                  <a:srgbClr val="776F67"/>
                </a:solidFill>
                <a:latin typeface="Arial"/>
                <a:ea typeface="Arial"/>
                <a:cs typeface="Arial"/>
                <a:sym typeface="Arial"/>
              </a:rPr>
              <a:t>‹#›</a:t>
            </a:fld>
            <a:endParaRPr b="1" sz="1200">
              <a:solidFill>
                <a:srgbClr val="776F67"/>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3"/>
          <p:cNvSpPr txBox="1"/>
          <p:nvPr>
            <p:ph type="ctrTitle"/>
          </p:nvPr>
        </p:nvSpPr>
        <p:spPr>
          <a:xfrm>
            <a:off x="596900" y="292100"/>
            <a:ext cx="8257032"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0" lang="en-US" sz="3500" u="none" cap="none" strike="noStrike">
                <a:solidFill>
                  <a:srgbClr val="30AD34"/>
                </a:solidFill>
                <a:latin typeface="Arial"/>
                <a:ea typeface="Arial"/>
                <a:cs typeface="Arial"/>
                <a:sym typeface="Arial"/>
              </a:rPr>
              <a:t>Ideal Test Framework Attributes</a:t>
            </a:r>
            <a:br>
              <a:rPr b="1"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endParaRPr b="1" i="0" sz="3500" u="none" cap="none" strike="noStrike">
              <a:solidFill>
                <a:srgbClr val="30AD34"/>
              </a:solidFill>
              <a:latin typeface="Arial"/>
              <a:ea typeface="Arial"/>
              <a:cs typeface="Arial"/>
              <a:sym typeface="Arial"/>
            </a:endParaRPr>
          </a:p>
        </p:txBody>
      </p:sp>
      <p:sp>
        <p:nvSpPr>
          <p:cNvPr id="79" name="Google Shape;79;p13"/>
          <p:cNvSpPr txBox="1"/>
          <p:nvPr>
            <p:ph idx="1" type="body"/>
          </p:nvPr>
        </p:nvSpPr>
        <p:spPr>
          <a:xfrm>
            <a:off x="588962" y="1439331"/>
            <a:ext cx="8270876" cy="45529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0AD34"/>
              </a:buClr>
              <a:buSzPts val="2200"/>
              <a:buFont typeface="Arial"/>
              <a:buNone/>
            </a:pPr>
            <a:r>
              <a:rPr b="0" i="0" lang="en-US" sz="2200" u="none" cap="none" strike="noStrike">
                <a:solidFill>
                  <a:srgbClr val="000000"/>
                </a:solidFill>
                <a:latin typeface="Arial"/>
                <a:ea typeface="Arial"/>
                <a:cs typeface="Arial"/>
                <a:sym typeface="Arial"/>
              </a:rPr>
              <a:t>An automation framework should be:</a:t>
            </a:r>
            <a:endParaRPr/>
          </a:p>
          <a:p>
            <a:pPr indent="-203200" lvl="1" marL="1085850" marR="0" rtl="0" algn="l">
              <a:spcBef>
                <a:spcPts val="44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342900" lvl="1" marL="1085850" marR="0" rtl="0" algn="l">
              <a:spcBef>
                <a:spcPts val="440"/>
              </a:spcBef>
              <a:spcAft>
                <a:spcPts val="0"/>
              </a:spcAft>
              <a:buClr>
                <a:srgbClr val="30AD34"/>
              </a:buClr>
              <a:buSzPts val="2200"/>
              <a:buFont typeface="Arial"/>
              <a:buChar char="•"/>
            </a:pPr>
            <a:r>
              <a:rPr b="0" i="0" lang="en-US" sz="2200" u="none" cap="none" strike="noStrike">
                <a:solidFill>
                  <a:srgbClr val="000000"/>
                </a:solidFill>
                <a:latin typeface="Arial"/>
                <a:ea typeface="Arial"/>
                <a:cs typeface="Arial"/>
                <a:sym typeface="Arial"/>
              </a:rPr>
              <a:t>Adaptable</a:t>
            </a:r>
            <a:endParaRPr/>
          </a:p>
          <a:p>
            <a:pPr indent="-203200" lvl="1" marL="1085850" marR="0" rtl="0" algn="l">
              <a:spcBef>
                <a:spcPts val="44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203200" lvl="1" marL="1085850" marR="0" rtl="0" algn="l">
              <a:spcBef>
                <a:spcPts val="44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342900" lvl="1" marL="1085850" marR="0" rtl="0" algn="l">
              <a:spcBef>
                <a:spcPts val="440"/>
              </a:spcBef>
              <a:spcAft>
                <a:spcPts val="0"/>
              </a:spcAft>
              <a:buClr>
                <a:srgbClr val="30AD34"/>
              </a:buClr>
              <a:buSzPts val="2200"/>
              <a:buFont typeface="Arial"/>
              <a:buChar char="•"/>
            </a:pPr>
            <a:r>
              <a:rPr b="0" i="0" lang="en-US" sz="2200" u="none" cap="none" strike="noStrike">
                <a:solidFill>
                  <a:srgbClr val="000000"/>
                </a:solidFill>
                <a:latin typeface="Arial"/>
                <a:ea typeface="Arial"/>
                <a:cs typeface="Arial"/>
                <a:sym typeface="Arial"/>
              </a:rPr>
              <a:t>Well Designed</a:t>
            </a:r>
            <a:endParaRPr/>
          </a:p>
          <a:p>
            <a:pPr indent="0" lvl="1" marL="742950" marR="0" rtl="0" algn="l">
              <a:spcBef>
                <a:spcPts val="400"/>
              </a:spcBef>
              <a:spcAft>
                <a:spcPts val="0"/>
              </a:spcAft>
              <a:buClr>
                <a:srgbClr val="30AD34"/>
              </a:buClr>
              <a:buSzPts val="2000"/>
              <a:buFont typeface="Arial"/>
              <a:buNone/>
            </a:pPr>
            <a:r>
              <a:t/>
            </a:r>
            <a:endParaRPr b="0" i="0" sz="2000" u="none" cap="none" strike="noStrike">
              <a:solidFill>
                <a:srgbClr val="000000"/>
              </a:solidFill>
              <a:latin typeface="Arial"/>
              <a:ea typeface="Arial"/>
              <a:cs typeface="Arial"/>
              <a:sym typeface="Arial"/>
            </a:endParaRPr>
          </a:p>
          <a:p>
            <a:pPr indent="-215900" lvl="1" marL="1085850" marR="0" rtl="0" algn="l">
              <a:spcBef>
                <a:spcPts val="400"/>
              </a:spcBef>
              <a:spcAft>
                <a:spcPts val="0"/>
              </a:spcAft>
              <a:buClr>
                <a:srgbClr val="30AD34"/>
              </a:buClr>
              <a:buSzPts val="2000"/>
              <a:buFont typeface="Arial"/>
              <a:buNone/>
            </a:pPr>
            <a:r>
              <a:t/>
            </a:r>
            <a:endParaRPr b="0" i="0" sz="2000" u="none" cap="none" strike="noStrike">
              <a:solidFill>
                <a:srgbClr val="000000"/>
              </a:solidFill>
              <a:latin typeface="Arial"/>
              <a:ea typeface="Arial"/>
              <a:cs typeface="Arial"/>
              <a:sym typeface="Arial"/>
            </a:endParaRPr>
          </a:p>
          <a:p>
            <a:pPr indent="-203200" lvl="0" marL="34290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203200" lvl="0" marL="34290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203200" lvl="0" marL="34290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203200" lvl="0" marL="34290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p:txBody>
      </p:sp>
      <p:sp>
        <p:nvSpPr>
          <p:cNvPr id="80" name="Google Shape;80;p13"/>
          <p:cNvSpPr txBox="1"/>
          <p:nvPr>
            <p:ph idx="12" type="sldNum"/>
          </p:nvPr>
        </p:nvSpPr>
        <p:spPr>
          <a:xfrm>
            <a:off x="8361363" y="6407150"/>
            <a:ext cx="49847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i="0" lang="en-US" sz="1200" u="none" cap="none" strike="noStrike">
                <a:solidFill>
                  <a:srgbClr val="776F67"/>
                </a:solidFill>
                <a:latin typeface="Arial"/>
                <a:ea typeface="Arial"/>
                <a:cs typeface="Arial"/>
                <a:sym typeface="Arial"/>
              </a:rPr>
              <a:t>‹#›</a:t>
            </a:fld>
            <a:endParaRPr b="1" i="0" sz="1200" u="none" cap="none" strike="noStrike">
              <a:solidFill>
                <a:srgbClr val="776F67"/>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Google Shape;322;p40"/>
          <p:cNvSpPr txBox="1"/>
          <p:nvPr>
            <p:ph type="ctrTitle"/>
          </p:nvPr>
        </p:nvSpPr>
        <p:spPr>
          <a:xfrm>
            <a:off x="596900" y="292100"/>
            <a:ext cx="8257032"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3500" u="none" cap="none" strike="noStrike">
                <a:solidFill>
                  <a:srgbClr val="30AD34"/>
                </a:solidFill>
                <a:latin typeface="Arial"/>
                <a:ea typeface="Arial"/>
                <a:cs typeface="Arial"/>
                <a:sym typeface="Arial"/>
              </a:rPr>
              <a:t>Refactoring | Extract Class</a:t>
            </a: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endParaRPr b="1" i="0" sz="3500" u="none" cap="none" strike="noStrike">
              <a:solidFill>
                <a:srgbClr val="30AD34"/>
              </a:solidFill>
              <a:latin typeface="Arial"/>
              <a:ea typeface="Arial"/>
              <a:cs typeface="Arial"/>
              <a:sym typeface="Arial"/>
            </a:endParaRPr>
          </a:p>
        </p:txBody>
      </p:sp>
      <p:sp>
        <p:nvSpPr>
          <p:cNvPr id="323" name="Google Shape;323;p40"/>
          <p:cNvSpPr txBox="1"/>
          <p:nvPr>
            <p:ph idx="1" type="body"/>
          </p:nvPr>
        </p:nvSpPr>
        <p:spPr>
          <a:xfrm>
            <a:off x="588962" y="1439331"/>
            <a:ext cx="8270876" cy="45529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p:txBody>
      </p:sp>
      <p:pic>
        <p:nvPicPr>
          <p:cNvPr id="324" name="Google Shape;324;p40"/>
          <p:cNvPicPr preferRelativeResize="0"/>
          <p:nvPr/>
        </p:nvPicPr>
        <p:blipFill rotWithShape="1">
          <a:blip r:embed="rId3">
            <a:alphaModFix/>
          </a:blip>
          <a:srcRect b="0" l="0" r="0" t="0"/>
          <a:stretch/>
        </p:blipFill>
        <p:spPr>
          <a:xfrm>
            <a:off x="622300" y="1470660"/>
            <a:ext cx="5543550" cy="3076575"/>
          </a:xfrm>
          <a:prstGeom prst="rect">
            <a:avLst/>
          </a:prstGeom>
          <a:noFill/>
          <a:ln>
            <a:noFill/>
          </a:ln>
        </p:spPr>
      </p:pic>
      <p:sp>
        <p:nvSpPr>
          <p:cNvPr id="325" name="Google Shape;325;p40"/>
          <p:cNvSpPr txBox="1"/>
          <p:nvPr>
            <p:ph idx="12" type="sldNum"/>
          </p:nvPr>
        </p:nvSpPr>
        <p:spPr>
          <a:xfrm>
            <a:off x="8361363" y="6407150"/>
            <a:ext cx="49847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US" sz="1200">
                <a:solidFill>
                  <a:srgbClr val="776F67"/>
                </a:solidFill>
                <a:latin typeface="Arial"/>
                <a:ea typeface="Arial"/>
                <a:cs typeface="Arial"/>
                <a:sym typeface="Arial"/>
              </a:rPr>
              <a:t>‹#›</a:t>
            </a:fld>
            <a:endParaRPr b="1" sz="1200">
              <a:solidFill>
                <a:srgbClr val="776F67"/>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Google Shape;331;p41"/>
          <p:cNvSpPr txBox="1"/>
          <p:nvPr>
            <p:ph type="ctrTitle"/>
          </p:nvPr>
        </p:nvSpPr>
        <p:spPr>
          <a:xfrm>
            <a:off x="596900" y="292100"/>
            <a:ext cx="8257032"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3500" u="none" cap="none" strike="noStrike">
                <a:solidFill>
                  <a:srgbClr val="30AD34"/>
                </a:solidFill>
                <a:latin typeface="Arial"/>
                <a:ea typeface="Arial"/>
                <a:cs typeface="Arial"/>
                <a:sym typeface="Arial"/>
              </a:rPr>
              <a:t>Refactoring | Pull Up</a:t>
            </a: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endParaRPr b="1" i="0" sz="3500" u="none" cap="none" strike="noStrike">
              <a:solidFill>
                <a:srgbClr val="30AD34"/>
              </a:solidFill>
              <a:latin typeface="Arial"/>
              <a:ea typeface="Arial"/>
              <a:cs typeface="Arial"/>
              <a:sym typeface="Arial"/>
            </a:endParaRPr>
          </a:p>
        </p:txBody>
      </p:sp>
      <p:sp>
        <p:nvSpPr>
          <p:cNvPr id="332" name="Google Shape;332;p41"/>
          <p:cNvSpPr txBox="1"/>
          <p:nvPr>
            <p:ph idx="1" type="body"/>
          </p:nvPr>
        </p:nvSpPr>
        <p:spPr>
          <a:xfrm>
            <a:off x="588962" y="1439331"/>
            <a:ext cx="8270876" cy="45529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0AD34"/>
              </a:buClr>
              <a:buSzPts val="2200"/>
              <a:buFont typeface="Arial"/>
              <a:buNone/>
            </a:pPr>
            <a:r>
              <a:rPr b="0" i="0" lang="en-US" sz="2200" u="none" cap="none" strike="noStrike">
                <a:solidFill>
                  <a:srgbClr val="000000"/>
                </a:solidFill>
                <a:latin typeface="Arial"/>
                <a:ea typeface="Arial"/>
                <a:cs typeface="Arial"/>
                <a:sym typeface="Arial"/>
              </a:rPr>
              <a:t>Bad Code							Good Code</a:t>
            </a:r>
            <a:endParaRPr b="0" i="0" sz="2200" u="none" cap="none" strike="noStrike">
              <a:solidFill>
                <a:srgbClr val="000000"/>
              </a:solidFill>
              <a:latin typeface="Arial"/>
              <a:ea typeface="Arial"/>
              <a:cs typeface="Arial"/>
              <a:sym typeface="Arial"/>
            </a:endParaRPr>
          </a:p>
        </p:txBody>
      </p:sp>
      <p:pic>
        <p:nvPicPr>
          <p:cNvPr id="333" name="Google Shape;333;p41"/>
          <p:cNvPicPr preferRelativeResize="0"/>
          <p:nvPr/>
        </p:nvPicPr>
        <p:blipFill rotWithShape="1">
          <a:blip r:embed="rId3">
            <a:alphaModFix/>
          </a:blip>
          <a:srcRect b="0" l="0" r="0" t="0"/>
          <a:stretch/>
        </p:blipFill>
        <p:spPr>
          <a:xfrm>
            <a:off x="914400" y="2057400"/>
            <a:ext cx="3495675" cy="3714750"/>
          </a:xfrm>
          <a:prstGeom prst="rect">
            <a:avLst/>
          </a:prstGeom>
          <a:noFill/>
          <a:ln>
            <a:noFill/>
          </a:ln>
        </p:spPr>
      </p:pic>
      <p:pic>
        <p:nvPicPr>
          <p:cNvPr id="334" name="Google Shape;334;p41"/>
          <p:cNvPicPr preferRelativeResize="0"/>
          <p:nvPr/>
        </p:nvPicPr>
        <p:blipFill rotWithShape="1">
          <a:blip r:embed="rId4">
            <a:alphaModFix/>
          </a:blip>
          <a:srcRect b="0" l="0" r="0" t="0"/>
          <a:stretch/>
        </p:blipFill>
        <p:spPr>
          <a:xfrm>
            <a:off x="4681982" y="2057400"/>
            <a:ext cx="4171950" cy="3505200"/>
          </a:xfrm>
          <a:prstGeom prst="rect">
            <a:avLst/>
          </a:prstGeom>
          <a:noFill/>
          <a:ln>
            <a:noFill/>
          </a:ln>
        </p:spPr>
      </p:pic>
      <p:sp>
        <p:nvSpPr>
          <p:cNvPr id="335" name="Google Shape;335;p41"/>
          <p:cNvSpPr txBox="1"/>
          <p:nvPr>
            <p:ph idx="12" type="sldNum"/>
          </p:nvPr>
        </p:nvSpPr>
        <p:spPr>
          <a:xfrm>
            <a:off x="8361363" y="6407150"/>
            <a:ext cx="49847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US" sz="1200">
                <a:solidFill>
                  <a:srgbClr val="776F67"/>
                </a:solidFill>
                <a:latin typeface="Arial"/>
                <a:ea typeface="Arial"/>
                <a:cs typeface="Arial"/>
                <a:sym typeface="Arial"/>
              </a:rPr>
              <a:t>‹#›</a:t>
            </a:fld>
            <a:endParaRPr b="1" sz="1200">
              <a:solidFill>
                <a:srgbClr val="776F67"/>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Google Shape;341;p42"/>
          <p:cNvSpPr txBox="1"/>
          <p:nvPr>
            <p:ph type="ctrTitle"/>
          </p:nvPr>
        </p:nvSpPr>
        <p:spPr>
          <a:xfrm>
            <a:off x="596900" y="292100"/>
            <a:ext cx="8257032"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3500" u="none" cap="none" strike="noStrike">
                <a:solidFill>
                  <a:srgbClr val="30AD34"/>
                </a:solidFill>
                <a:latin typeface="Arial"/>
                <a:ea typeface="Arial"/>
                <a:cs typeface="Arial"/>
                <a:sym typeface="Arial"/>
              </a:rPr>
              <a:t>Refactoring | Rename Method/Class</a:t>
            </a: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endParaRPr b="1" i="0" sz="3500" u="none" cap="none" strike="noStrike">
              <a:solidFill>
                <a:srgbClr val="30AD34"/>
              </a:solidFill>
              <a:latin typeface="Arial"/>
              <a:ea typeface="Arial"/>
              <a:cs typeface="Arial"/>
              <a:sym typeface="Arial"/>
            </a:endParaRPr>
          </a:p>
        </p:txBody>
      </p:sp>
      <p:sp>
        <p:nvSpPr>
          <p:cNvPr id="342" name="Google Shape;342;p42"/>
          <p:cNvSpPr txBox="1"/>
          <p:nvPr>
            <p:ph idx="1" type="body"/>
          </p:nvPr>
        </p:nvSpPr>
        <p:spPr>
          <a:xfrm>
            <a:off x="588962" y="1439331"/>
            <a:ext cx="8270876" cy="45529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0AD34"/>
              </a:buClr>
              <a:buSzPts val="2200"/>
              <a:buFont typeface="Arial"/>
              <a:buNone/>
            </a:pPr>
            <a:r>
              <a:rPr b="0" i="0" lang="en-US" sz="2200" u="none" cap="none" strike="noStrike">
                <a:solidFill>
                  <a:srgbClr val="000000"/>
                </a:solidFill>
                <a:latin typeface="Arial"/>
                <a:ea typeface="Arial"/>
                <a:cs typeface="Arial"/>
                <a:sym typeface="Arial"/>
              </a:rPr>
              <a:t>Bad Code							Good Code</a:t>
            </a:r>
            <a:endParaRPr b="0" i="0" sz="2200" u="none" cap="none" strike="noStrike">
              <a:solidFill>
                <a:srgbClr val="000000"/>
              </a:solidFill>
              <a:latin typeface="Arial"/>
              <a:ea typeface="Arial"/>
              <a:cs typeface="Arial"/>
              <a:sym typeface="Arial"/>
            </a:endParaRPr>
          </a:p>
        </p:txBody>
      </p:sp>
      <p:pic>
        <p:nvPicPr>
          <p:cNvPr id="343" name="Google Shape;343;p42"/>
          <p:cNvPicPr preferRelativeResize="0"/>
          <p:nvPr/>
        </p:nvPicPr>
        <p:blipFill rotWithShape="1">
          <a:blip r:embed="rId3">
            <a:alphaModFix/>
          </a:blip>
          <a:srcRect b="0" l="0" r="0" t="0"/>
          <a:stretch/>
        </p:blipFill>
        <p:spPr>
          <a:xfrm>
            <a:off x="618671" y="2038655"/>
            <a:ext cx="3724729" cy="3505200"/>
          </a:xfrm>
          <a:prstGeom prst="rect">
            <a:avLst/>
          </a:prstGeom>
          <a:noFill/>
          <a:ln>
            <a:noFill/>
          </a:ln>
        </p:spPr>
      </p:pic>
      <p:pic>
        <p:nvPicPr>
          <p:cNvPr id="344" name="Google Shape;344;p42"/>
          <p:cNvPicPr preferRelativeResize="0"/>
          <p:nvPr/>
        </p:nvPicPr>
        <p:blipFill rotWithShape="1">
          <a:blip r:embed="rId4">
            <a:alphaModFix/>
          </a:blip>
          <a:srcRect b="0" l="0" r="0" t="0"/>
          <a:stretch/>
        </p:blipFill>
        <p:spPr>
          <a:xfrm>
            <a:off x="4572567" y="2038655"/>
            <a:ext cx="4029075" cy="3314700"/>
          </a:xfrm>
          <a:prstGeom prst="rect">
            <a:avLst/>
          </a:prstGeom>
          <a:noFill/>
          <a:ln>
            <a:noFill/>
          </a:ln>
        </p:spPr>
      </p:pic>
      <p:sp>
        <p:nvSpPr>
          <p:cNvPr id="345" name="Google Shape;345;p42"/>
          <p:cNvSpPr txBox="1"/>
          <p:nvPr>
            <p:ph idx="12" type="sldNum"/>
          </p:nvPr>
        </p:nvSpPr>
        <p:spPr>
          <a:xfrm>
            <a:off x="8361363" y="6407150"/>
            <a:ext cx="49847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US" sz="1200">
                <a:solidFill>
                  <a:srgbClr val="776F67"/>
                </a:solidFill>
                <a:latin typeface="Arial"/>
                <a:ea typeface="Arial"/>
                <a:cs typeface="Arial"/>
                <a:sym typeface="Arial"/>
              </a:rPr>
              <a:t>‹#›</a:t>
            </a:fld>
            <a:endParaRPr b="1" sz="1200">
              <a:solidFill>
                <a:srgbClr val="776F67"/>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 name="Shape 350"/>
        <p:cNvGrpSpPr/>
        <p:nvPr/>
      </p:nvGrpSpPr>
      <p:grpSpPr>
        <a:xfrm>
          <a:off x="0" y="0"/>
          <a:ext cx="0" cy="0"/>
          <a:chOff x="0" y="0"/>
          <a:chExt cx="0" cy="0"/>
        </a:xfrm>
      </p:grpSpPr>
      <p:sp>
        <p:nvSpPr>
          <p:cNvPr id="351" name="Google Shape;351;p43"/>
          <p:cNvSpPr txBox="1"/>
          <p:nvPr>
            <p:ph type="ctrTitle"/>
          </p:nvPr>
        </p:nvSpPr>
        <p:spPr>
          <a:xfrm>
            <a:off x="596900" y="292100"/>
            <a:ext cx="8257032"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3500" u="none" cap="none" strike="noStrike">
                <a:solidFill>
                  <a:srgbClr val="30AD34"/>
                </a:solidFill>
                <a:latin typeface="Arial"/>
                <a:ea typeface="Arial"/>
                <a:cs typeface="Arial"/>
                <a:sym typeface="Arial"/>
              </a:rPr>
              <a:t>Refactoring | Constraints </a:t>
            </a: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endParaRPr b="1" i="0" sz="3500" u="none" cap="none" strike="noStrike">
              <a:solidFill>
                <a:srgbClr val="30AD34"/>
              </a:solidFill>
              <a:latin typeface="Arial"/>
              <a:ea typeface="Arial"/>
              <a:cs typeface="Arial"/>
              <a:sym typeface="Arial"/>
            </a:endParaRPr>
          </a:p>
        </p:txBody>
      </p:sp>
      <p:sp>
        <p:nvSpPr>
          <p:cNvPr id="352" name="Google Shape;352;p43"/>
          <p:cNvSpPr txBox="1"/>
          <p:nvPr>
            <p:ph idx="1" type="body"/>
          </p:nvPr>
        </p:nvSpPr>
        <p:spPr>
          <a:xfrm>
            <a:off x="588962" y="1439331"/>
            <a:ext cx="8270876" cy="455295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30AD34"/>
              </a:buClr>
              <a:buSzPts val="2200"/>
              <a:buFont typeface="Arial"/>
              <a:buChar char="•"/>
            </a:pPr>
            <a:r>
              <a:rPr b="0" i="0" lang="en-US" sz="2200" u="none" cap="none" strike="noStrike">
                <a:solidFill>
                  <a:srgbClr val="000000"/>
                </a:solidFill>
                <a:latin typeface="Arial"/>
                <a:ea typeface="Arial"/>
                <a:cs typeface="Arial"/>
                <a:sym typeface="Arial"/>
              </a:rPr>
              <a:t>Refactoring shouldn’t be forced, it should happen as it provides value</a:t>
            </a:r>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342900" lvl="0" marL="342900" marR="0" rtl="0" algn="l">
              <a:spcBef>
                <a:spcPts val="1200"/>
              </a:spcBef>
              <a:spcAft>
                <a:spcPts val="0"/>
              </a:spcAft>
              <a:buClr>
                <a:srgbClr val="30AD34"/>
              </a:buClr>
              <a:buSzPts val="2200"/>
              <a:buFont typeface="Arial"/>
              <a:buChar char="•"/>
            </a:pPr>
            <a:r>
              <a:rPr b="0" i="0" lang="en-US" sz="2200" u="none" cap="none" strike="noStrike">
                <a:solidFill>
                  <a:srgbClr val="000000"/>
                </a:solidFill>
                <a:latin typeface="Arial"/>
                <a:ea typeface="Arial"/>
                <a:cs typeface="Arial"/>
                <a:sym typeface="Arial"/>
              </a:rPr>
              <a:t>Code ownership</a:t>
            </a:r>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342900" lvl="0" marL="342900" marR="0" rtl="0" algn="l">
              <a:spcBef>
                <a:spcPts val="1200"/>
              </a:spcBef>
              <a:spcAft>
                <a:spcPts val="0"/>
              </a:spcAft>
              <a:buClr>
                <a:srgbClr val="30AD34"/>
              </a:buClr>
              <a:buSzPts val="2200"/>
              <a:buFont typeface="Arial"/>
              <a:buChar char="•"/>
            </a:pPr>
            <a:r>
              <a:rPr b="0" i="0" lang="en-US" sz="2200" u="none" cap="none" strike="noStrike">
                <a:solidFill>
                  <a:srgbClr val="000000"/>
                </a:solidFill>
                <a:latin typeface="Arial"/>
                <a:ea typeface="Arial"/>
                <a:cs typeface="Arial"/>
                <a:sym typeface="Arial"/>
              </a:rPr>
              <a:t>Test Driven Development</a:t>
            </a:r>
            <a:endParaRPr/>
          </a:p>
        </p:txBody>
      </p:sp>
      <p:sp>
        <p:nvSpPr>
          <p:cNvPr id="353" name="Google Shape;353;p43"/>
          <p:cNvSpPr txBox="1"/>
          <p:nvPr>
            <p:ph idx="12" type="sldNum"/>
          </p:nvPr>
        </p:nvSpPr>
        <p:spPr>
          <a:xfrm>
            <a:off x="8361363" y="6407150"/>
            <a:ext cx="49847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US" sz="1200">
                <a:solidFill>
                  <a:srgbClr val="776F67"/>
                </a:solidFill>
                <a:latin typeface="Arial"/>
                <a:ea typeface="Arial"/>
                <a:cs typeface="Arial"/>
                <a:sym typeface="Arial"/>
              </a:rPr>
              <a:t>‹#›</a:t>
            </a:fld>
            <a:endParaRPr b="1" sz="1200">
              <a:solidFill>
                <a:srgbClr val="776F67"/>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7" name="Shape 357"/>
        <p:cNvGrpSpPr/>
        <p:nvPr/>
      </p:nvGrpSpPr>
      <p:grpSpPr>
        <a:xfrm>
          <a:off x="0" y="0"/>
          <a:ext cx="0" cy="0"/>
          <a:chOff x="0" y="0"/>
          <a:chExt cx="0" cy="0"/>
        </a:xfrm>
      </p:grpSpPr>
      <p:sp>
        <p:nvSpPr>
          <p:cNvPr id="358" name="Google Shape;358;p44"/>
          <p:cNvSpPr txBox="1"/>
          <p:nvPr>
            <p:ph type="ctrTitle"/>
          </p:nvPr>
        </p:nvSpPr>
        <p:spPr>
          <a:xfrm>
            <a:off x="3708400" y="2806700"/>
            <a:ext cx="4787900"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0" lang="en-US" sz="3000" u="none" cap="none" strike="noStrike">
                <a:solidFill>
                  <a:srgbClr val="30AD34"/>
                </a:solidFill>
                <a:latin typeface="Arial"/>
                <a:ea typeface="Arial"/>
                <a:cs typeface="Arial"/>
                <a:sym typeface="Arial"/>
              </a:rPr>
              <a:t>Well Designed</a:t>
            </a:r>
            <a:br>
              <a:rPr b="1" i="0" lang="en-US" sz="3000" u="none" cap="none" strike="noStrike">
                <a:solidFill>
                  <a:srgbClr val="30AD34"/>
                </a:solidFill>
                <a:latin typeface="Arial"/>
                <a:ea typeface="Arial"/>
                <a:cs typeface="Arial"/>
                <a:sym typeface="Arial"/>
              </a:rPr>
            </a:br>
            <a:endParaRPr b="1" i="0" sz="3000" u="none" cap="none" strike="noStrike">
              <a:solidFill>
                <a:srgbClr val="30AD34"/>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2" name="Shape 362"/>
        <p:cNvGrpSpPr/>
        <p:nvPr/>
      </p:nvGrpSpPr>
      <p:grpSpPr>
        <a:xfrm>
          <a:off x="0" y="0"/>
          <a:ext cx="0" cy="0"/>
          <a:chOff x="0" y="0"/>
          <a:chExt cx="0" cy="0"/>
        </a:xfrm>
      </p:grpSpPr>
      <p:sp>
        <p:nvSpPr>
          <p:cNvPr id="363" name="Google Shape;363;p45"/>
          <p:cNvSpPr txBox="1"/>
          <p:nvPr>
            <p:ph type="ctrTitle"/>
          </p:nvPr>
        </p:nvSpPr>
        <p:spPr>
          <a:xfrm>
            <a:off x="3708400" y="2806700"/>
            <a:ext cx="4787900"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0" lang="en-US" sz="3000" u="none" cap="none" strike="noStrike">
                <a:solidFill>
                  <a:srgbClr val="30AD34"/>
                </a:solidFill>
                <a:latin typeface="Arial"/>
                <a:ea typeface="Arial"/>
                <a:cs typeface="Arial"/>
                <a:sym typeface="Arial"/>
              </a:rPr>
              <a:t>Test Driven Development</a:t>
            </a:r>
            <a:br>
              <a:rPr b="1" i="0" lang="en-US" sz="3000" u="none" cap="none" strike="noStrike">
                <a:solidFill>
                  <a:srgbClr val="30AD34"/>
                </a:solidFill>
                <a:latin typeface="Arial"/>
                <a:ea typeface="Arial"/>
                <a:cs typeface="Arial"/>
                <a:sym typeface="Arial"/>
              </a:rPr>
            </a:br>
            <a:endParaRPr b="1" i="0" sz="3000" u="none" cap="none" strike="noStrike">
              <a:solidFill>
                <a:srgbClr val="30AD34"/>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sp>
        <p:nvSpPr>
          <p:cNvPr id="369" name="Google Shape;369;p46"/>
          <p:cNvSpPr txBox="1"/>
          <p:nvPr>
            <p:ph type="ctrTitle"/>
          </p:nvPr>
        </p:nvSpPr>
        <p:spPr>
          <a:xfrm>
            <a:off x="596900" y="292100"/>
            <a:ext cx="8257032"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3500" u="none" cap="none" strike="noStrike">
                <a:solidFill>
                  <a:srgbClr val="30AD34"/>
                </a:solidFill>
                <a:latin typeface="Arial"/>
                <a:ea typeface="Arial"/>
                <a:cs typeface="Arial"/>
                <a:sym typeface="Arial"/>
              </a:rPr>
              <a:t>Test Driven Development | Definition</a:t>
            </a: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endParaRPr b="1" i="0" sz="3500" u="none" cap="none" strike="noStrike">
              <a:solidFill>
                <a:srgbClr val="30AD34"/>
              </a:solidFill>
              <a:latin typeface="Arial"/>
              <a:ea typeface="Arial"/>
              <a:cs typeface="Arial"/>
              <a:sym typeface="Arial"/>
            </a:endParaRPr>
          </a:p>
        </p:txBody>
      </p:sp>
      <p:sp>
        <p:nvSpPr>
          <p:cNvPr id="370" name="Google Shape;370;p46"/>
          <p:cNvSpPr txBox="1"/>
          <p:nvPr>
            <p:ph idx="1" type="body"/>
          </p:nvPr>
        </p:nvSpPr>
        <p:spPr>
          <a:xfrm>
            <a:off x="588962" y="1439331"/>
            <a:ext cx="8270876" cy="45529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0AD34"/>
              </a:buClr>
              <a:buSzPts val="2200"/>
              <a:buFont typeface="Arial"/>
              <a:buNone/>
            </a:pPr>
            <a:r>
              <a:rPr b="0" i="0" lang="en-US" sz="2200" u="none" cap="none" strike="noStrike">
                <a:solidFill>
                  <a:srgbClr val="000000"/>
                </a:solidFill>
                <a:latin typeface="Arial"/>
                <a:ea typeface="Arial"/>
                <a:cs typeface="Arial"/>
                <a:sym typeface="Arial"/>
              </a:rPr>
              <a:t>TDD: The process of developing code through testing. </a:t>
            </a:r>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0" lvl="0" marL="0" marR="0" rtl="0" algn="l">
              <a:spcBef>
                <a:spcPts val="1200"/>
              </a:spcBef>
              <a:spcAft>
                <a:spcPts val="0"/>
              </a:spcAft>
              <a:buClr>
                <a:srgbClr val="30AD34"/>
              </a:buClr>
              <a:buSzPts val="2200"/>
              <a:buFont typeface="Arial"/>
              <a:buNone/>
            </a:pPr>
            <a:r>
              <a:rPr b="0" i="0" lang="en-US" sz="2200" u="none" cap="none" strike="noStrike">
                <a:solidFill>
                  <a:srgbClr val="000000"/>
                </a:solidFill>
                <a:latin typeface="Arial"/>
                <a:ea typeface="Arial"/>
                <a:cs typeface="Arial"/>
                <a:sym typeface="Arial"/>
              </a:rPr>
              <a:t>Red, Green, Refactor</a:t>
            </a:r>
            <a:endParaRPr/>
          </a:p>
          <a:p>
            <a:pPr indent="0" lvl="0" marL="0" marR="0" rtl="0" algn="l">
              <a:spcBef>
                <a:spcPts val="1200"/>
              </a:spcBef>
              <a:spcAft>
                <a:spcPts val="0"/>
              </a:spcAft>
              <a:buClr>
                <a:srgbClr val="30AD34"/>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p:txBody>
      </p:sp>
      <p:pic>
        <p:nvPicPr>
          <p:cNvPr id="371" name="Google Shape;371;p46"/>
          <p:cNvPicPr preferRelativeResize="0"/>
          <p:nvPr/>
        </p:nvPicPr>
        <p:blipFill rotWithShape="1">
          <a:blip r:embed="rId3">
            <a:alphaModFix/>
          </a:blip>
          <a:srcRect b="0" l="0" r="0" t="0"/>
          <a:stretch/>
        </p:blipFill>
        <p:spPr>
          <a:xfrm>
            <a:off x="5867400" y="3048000"/>
            <a:ext cx="2476326" cy="2586037"/>
          </a:xfrm>
          <a:prstGeom prst="rect">
            <a:avLst/>
          </a:prstGeom>
          <a:noFill/>
          <a:ln>
            <a:noFill/>
          </a:ln>
        </p:spPr>
      </p:pic>
      <p:sp>
        <p:nvSpPr>
          <p:cNvPr id="372" name="Google Shape;372;p46"/>
          <p:cNvSpPr txBox="1"/>
          <p:nvPr>
            <p:ph idx="12" type="sldNum"/>
          </p:nvPr>
        </p:nvSpPr>
        <p:spPr>
          <a:xfrm>
            <a:off x="8361363" y="6407150"/>
            <a:ext cx="49847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US" sz="1200">
                <a:solidFill>
                  <a:srgbClr val="776F67"/>
                </a:solidFill>
                <a:latin typeface="Arial"/>
                <a:ea typeface="Arial"/>
                <a:cs typeface="Arial"/>
                <a:sym typeface="Arial"/>
              </a:rPr>
              <a:t>‹#›</a:t>
            </a:fld>
            <a:endParaRPr b="1" sz="1200">
              <a:solidFill>
                <a:srgbClr val="776F67"/>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7" name="Shape 377"/>
        <p:cNvGrpSpPr/>
        <p:nvPr/>
      </p:nvGrpSpPr>
      <p:grpSpPr>
        <a:xfrm>
          <a:off x="0" y="0"/>
          <a:ext cx="0" cy="0"/>
          <a:chOff x="0" y="0"/>
          <a:chExt cx="0" cy="0"/>
        </a:xfrm>
      </p:grpSpPr>
      <p:sp>
        <p:nvSpPr>
          <p:cNvPr id="378" name="Google Shape;378;p47"/>
          <p:cNvSpPr txBox="1"/>
          <p:nvPr>
            <p:ph type="ctrTitle"/>
          </p:nvPr>
        </p:nvSpPr>
        <p:spPr>
          <a:xfrm>
            <a:off x="596900" y="292100"/>
            <a:ext cx="8257032"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3500" u="none" cap="none" strike="noStrike">
                <a:solidFill>
                  <a:srgbClr val="30AD34"/>
                </a:solidFill>
                <a:latin typeface="Arial"/>
                <a:ea typeface="Arial"/>
                <a:cs typeface="Arial"/>
                <a:sym typeface="Arial"/>
              </a:rPr>
              <a:t>Test Driven Development | Steps Example</a:t>
            </a: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endParaRPr b="1" i="0" sz="3500" u="none" cap="none" strike="noStrike">
              <a:solidFill>
                <a:srgbClr val="30AD34"/>
              </a:solidFill>
              <a:latin typeface="Arial"/>
              <a:ea typeface="Arial"/>
              <a:cs typeface="Arial"/>
              <a:sym typeface="Arial"/>
            </a:endParaRPr>
          </a:p>
        </p:txBody>
      </p:sp>
      <p:sp>
        <p:nvSpPr>
          <p:cNvPr id="379" name="Google Shape;379;p47"/>
          <p:cNvSpPr txBox="1"/>
          <p:nvPr>
            <p:ph idx="1" type="body"/>
          </p:nvPr>
        </p:nvSpPr>
        <p:spPr>
          <a:xfrm>
            <a:off x="588962" y="1439331"/>
            <a:ext cx="8270876" cy="45529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0AD34"/>
              </a:buClr>
              <a:buSzPts val="2200"/>
              <a:buFont typeface="Arial"/>
              <a:buNone/>
            </a:pPr>
            <a:r>
              <a:rPr b="0" i="0" lang="en-US" sz="2200" u="none" cap="none" strike="noStrike">
                <a:solidFill>
                  <a:srgbClr val="000000"/>
                </a:solidFill>
                <a:latin typeface="Arial"/>
                <a:ea typeface="Arial"/>
                <a:cs typeface="Arial"/>
                <a:sym typeface="Arial"/>
              </a:rPr>
              <a:t>Red State</a:t>
            </a:r>
            <a:endParaRPr/>
          </a:p>
        </p:txBody>
      </p:sp>
      <p:pic>
        <p:nvPicPr>
          <p:cNvPr id="380" name="Google Shape;380;p47"/>
          <p:cNvPicPr preferRelativeResize="0"/>
          <p:nvPr/>
        </p:nvPicPr>
        <p:blipFill rotWithShape="1">
          <a:blip r:embed="rId3">
            <a:alphaModFix/>
          </a:blip>
          <a:srcRect b="0" l="0" r="0" t="0"/>
          <a:stretch/>
        </p:blipFill>
        <p:spPr>
          <a:xfrm>
            <a:off x="838200" y="2286000"/>
            <a:ext cx="3419475" cy="2047875"/>
          </a:xfrm>
          <a:prstGeom prst="rect">
            <a:avLst/>
          </a:prstGeom>
          <a:noFill/>
          <a:ln>
            <a:noFill/>
          </a:ln>
        </p:spPr>
      </p:pic>
      <p:pic>
        <p:nvPicPr>
          <p:cNvPr id="381" name="Google Shape;381;p47"/>
          <p:cNvPicPr preferRelativeResize="0"/>
          <p:nvPr/>
        </p:nvPicPr>
        <p:blipFill rotWithShape="1">
          <a:blip r:embed="rId4">
            <a:alphaModFix/>
          </a:blip>
          <a:srcRect b="0" l="0" r="0" t="0"/>
          <a:stretch/>
        </p:blipFill>
        <p:spPr>
          <a:xfrm>
            <a:off x="3733800" y="3962541"/>
            <a:ext cx="4752975" cy="2029740"/>
          </a:xfrm>
          <a:prstGeom prst="rect">
            <a:avLst/>
          </a:prstGeom>
          <a:noFill/>
          <a:ln>
            <a:noFill/>
          </a:ln>
        </p:spPr>
      </p:pic>
      <p:sp>
        <p:nvSpPr>
          <p:cNvPr id="382" name="Google Shape;382;p47"/>
          <p:cNvSpPr txBox="1"/>
          <p:nvPr>
            <p:ph idx="12" type="sldNum"/>
          </p:nvPr>
        </p:nvSpPr>
        <p:spPr>
          <a:xfrm>
            <a:off x="8361363" y="6407150"/>
            <a:ext cx="49847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US" sz="1200">
                <a:solidFill>
                  <a:srgbClr val="776F67"/>
                </a:solidFill>
                <a:latin typeface="Arial"/>
                <a:ea typeface="Arial"/>
                <a:cs typeface="Arial"/>
                <a:sym typeface="Arial"/>
              </a:rPr>
              <a:t>‹#›</a:t>
            </a:fld>
            <a:endParaRPr b="1" sz="1200">
              <a:solidFill>
                <a:srgbClr val="776F67"/>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7" name="Shape 387"/>
        <p:cNvGrpSpPr/>
        <p:nvPr/>
      </p:nvGrpSpPr>
      <p:grpSpPr>
        <a:xfrm>
          <a:off x="0" y="0"/>
          <a:ext cx="0" cy="0"/>
          <a:chOff x="0" y="0"/>
          <a:chExt cx="0" cy="0"/>
        </a:xfrm>
      </p:grpSpPr>
      <p:sp>
        <p:nvSpPr>
          <p:cNvPr id="388" name="Google Shape;388;p48"/>
          <p:cNvSpPr txBox="1"/>
          <p:nvPr>
            <p:ph type="ctrTitle"/>
          </p:nvPr>
        </p:nvSpPr>
        <p:spPr>
          <a:xfrm>
            <a:off x="596900" y="292100"/>
            <a:ext cx="8257032"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3500" u="none" cap="none" strike="noStrike">
                <a:solidFill>
                  <a:srgbClr val="30AD34"/>
                </a:solidFill>
                <a:latin typeface="Arial"/>
                <a:ea typeface="Arial"/>
                <a:cs typeface="Arial"/>
                <a:sym typeface="Arial"/>
              </a:rPr>
              <a:t>Test Driven Development | Steps Example</a:t>
            </a: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endParaRPr b="1" i="0" sz="3500" u="none" cap="none" strike="noStrike">
              <a:solidFill>
                <a:srgbClr val="30AD34"/>
              </a:solidFill>
              <a:latin typeface="Arial"/>
              <a:ea typeface="Arial"/>
              <a:cs typeface="Arial"/>
              <a:sym typeface="Arial"/>
            </a:endParaRPr>
          </a:p>
        </p:txBody>
      </p:sp>
      <p:sp>
        <p:nvSpPr>
          <p:cNvPr id="389" name="Google Shape;389;p48"/>
          <p:cNvSpPr txBox="1"/>
          <p:nvPr>
            <p:ph idx="1" type="body"/>
          </p:nvPr>
        </p:nvSpPr>
        <p:spPr>
          <a:xfrm>
            <a:off x="588962" y="1439331"/>
            <a:ext cx="8270876" cy="45529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0AD34"/>
              </a:buClr>
              <a:buSzPts val="2200"/>
              <a:buFont typeface="Arial"/>
              <a:buNone/>
            </a:pPr>
            <a:r>
              <a:rPr b="0" i="0" lang="en-US" sz="2200" u="none" cap="none" strike="noStrike">
                <a:solidFill>
                  <a:srgbClr val="000000"/>
                </a:solidFill>
                <a:latin typeface="Arial"/>
                <a:ea typeface="Arial"/>
                <a:cs typeface="Arial"/>
                <a:sym typeface="Arial"/>
              </a:rPr>
              <a:t>Green State</a:t>
            </a:r>
            <a:endParaRPr/>
          </a:p>
        </p:txBody>
      </p:sp>
      <p:pic>
        <p:nvPicPr>
          <p:cNvPr id="390" name="Google Shape;390;p48"/>
          <p:cNvPicPr preferRelativeResize="0"/>
          <p:nvPr/>
        </p:nvPicPr>
        <p:blipFill rotWithShape="1">
          <a:blip r:embed="rId3">
            <a:alphaModFix/>
          </a:blip>
          <a:srcRect b="0" l="0" r="0" t="0"/>
          <a:stretch/>
        </p:blipFill>
        <p:spPr>
          <a:xfrm>
            <a:off x="1371600" y="2085975"/>
            <a:ext cx="3419475" cy="2047875"/>
          </a:xfrm>
          <a:prstGeom prst="rect">
            <a:avLst/>
          </a:prstGeom>
          <a:noFill/>
          <a:ln>
            <a:noFill/>
          </a:ln>
        </p:spPr>
      </p:pic>
      <p:pic>
        <p:nvPicPr>
          <p:cNvPr id="391" name="Google Shape;391;p48"/>
          <p:cNvPicPr preferRelativeResize="0"/>
          <p:nvPr/>
        </p:nvPicPr>
        <p:blipFill rotWithShape="1">
          <a:blip r:embed="rId4">
            <a:alphaModFix/>
          </a:blip>
          <a:srcRect b="0" l="0" r="0" t="0"/>
          <a:stretch/>
        </p:blipFill>
        <p:spPr>
          <a:xfrm>
            <a:off x="5715000" y="3048000"/>
            <a:ext cx="1819275" cy="1866900"/>
          </a:xfrm>
          <a:prstGeom prst="rect">
            <a:avLst/>
          </a:prstGeom>
          <a:noFill/>
          <a:ln>
            <a:noFill/>
          </a:ln>
        </p:spPr>
      </p:pic>
      <p:sp>
        <p:nvSpPr>
          <p:cNvPr id="392" name="Google Shape;392;p48"/>
          <p:cNvSpPr txBox="1"/>
          <p:nvPr>
            <p:ph idx="12" type="sldNum"/>
          </p:nvPr>
        </p:nvSpPr>
        <p:spPr>
          <a:xfrm>
            <a:off x="8361363" y="6407150"/>
            <a:ext cx="49847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US" sz="1200">
                <a:solidFill>
                  <a:srgbClr val="776F67"/>
                </a:solidFill>
                <a:latin typeface="Arial"/>
                <a:ea typeface="Arial"/>
                <a:cs typeface="Arial"/>
                <a:sym typeface="Arial"/>
              </a:rPr>
              <a:t>‹#›</a:t>
            </a:fld>
            <a:endParaRPr b="1" sz="1200">
              <a:solidFill>
                <a:srgbClr val="776F67"/>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7" name="Shape 397"/>
        <p:cNvGrpSpPr/>
        <p:nvPr/>
      </p:nvGrpSpPr>
      <p:grpSpPr>
        <a:xfrm>
          <a:off x="0" y="0"/>
          <a:ext cx="0" cy="0"/>
          <a:chOff x="0" y="0"/>
          <a:chExt cx="0" cy="0"/>
        </a:xfrm>
      </p:grpSpPr>
      <p:sp>
        <p:nvSpPr>
          <p:cNvPr id="398" name="Google Shape;398;p49"/>
          <p:cNvSpPr txBox="1"/>
          <p:nvPr>
            <p:ph type="ctrTitle"/>
          </p:nvPr>
        </p:nvSpPr>
        <p:spPr>
          <a:xfrm>
            <a:off x="596900" y="292100"/>
            <a:ext cx="8257032"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3500" u="none" cap="none" strike="noStrike">
                <a:solidFill>
                  <a:srgbClr val="30AD34"/>
                </a:solidFill>
                <a:latin typeface="Arial"/>
                <a:ea typeface="Arial"/>
                <a:cs typeface="Arial"/>
                <a:sym typeface="Arial"/>
              </a:rPr>
              <a:t>Test Driven Development | Steps Example</a:t>
            </a: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endParaRPr b="1" i="0" sz="3500" u="none" cap="none" strike="noStrike">
              <a:solidFill>
                <a:srgbClr val="30AD34"/>
              </a:solidFill>
              <a:latin typeface="Arial"/>
              <a:ea typeface="Arial"/>
              <a:cs typeface="Arial"/>
              <a:sym typeface="Arial"/>
            </a:endParaRPr>
          </a:p>
        </p:txBody>
      </p:sp>
      <p:sp>
        <p:nvSpPr>
          <p:cNvPr id="399" name="Google Shape;399;p49"/>
          <p:cNvSpPr txBox="1"/>
          <p:nvPr>
            <p:ph idx="1" type="body"/>
          </p:nvPr>
        </p:nvSpPr>
        <p:spPr>
          <a:xfrm>
            <a:off x="588962" y="1439331"/>
            <a:ext cx="8270876" cy="45529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0AD34"/>
              </a:buClr>
              <a:buSzPts val="2200"/>
              <a:buFont typeface="Arial"/>
              <a:buNone/>
            </a:pPr>
            <a:r>
              <a:rPr b="0" i="0" lang="en-US" sz="2200" u="none" cap="none" strike="noStrike">
                <a:solidFill>
                  <a:srgbClr val="000000"/>
                </a:solidFill>
                <a:latin typeface="Arial"/>
                <a:ea typeface="Arial"/>
                <a:cs typeface="Arial"/>
                <a:sym typeface="Arial"/>
              </a:rPr>
              <a:t>Refactor State</a:t>
            </a:r>
            <a:endParaRPr/>
          </a:p>
        </p:txBody>
      </p:sp>
      <p:sp>
        <p:nvSpPr>
          <p:cNvPr id="400" name="Google Shape;400;p49"/>
          <p:cNvSpPr txBox="1"/>
          <p:nvPr>
            <p:ph idx="12" type="sldNum"/>
          </p:nvPr>
        </p:nvSpPr>
        <p:spPr>
          <a:xfrm>
            <a:off x="8361363" y="6407150"/>
            <a:ext cx="49847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US" sz="1200">
                <a:solidFill>
                  <a:srgbClr val="776F67"/>
                </a:solidFill>
                <a:latin typeface="Arial"/>
                <a:ea typeface="Arial"/>
                <a:cs typeface="Arial"/>
                <a:sym typeface="Arial"/>
              </a:rPr>
              <a:t>‹#›</a:t>
            </a:fld>
            <a:endParaRPr b="1" sz="1200">
              <a:solidFill>
                <a:srgbClr val="776F67"/>
              </a:solidFill>
              <a:latin typeface="Arial"/>
              <a:ea typeface="Arial"/>
              <a:cs typeface="Arial"/>
              <a:sym typeface="Arial"/>
            </a:endParaRPr>
          </a:p>
        </p:txBody>
      </p:sp>
      <p:pic>
        <p:nvPicPr>
          <p:cNvPr id="401" name="Google Shape;401;p49"/>
          <p:cNvPicPr preferRelativeResize="0"/>
          <p:nvPr/>
        </p:nvPicPr>
        <p:blipFill rotWithShape="1">
          <a:blip r:embed="rId3">
            <a:alphaModFix/>
          </a:blip>
          <a:srcRect b="0" l="0" r="0" t="0"/>
          <a:stretch/>
        </p:blipFill>
        <p:spPr>
          <a:xfrm>
            <a:off x="6629400" y="2667000"/>
            <a:ext cx="1304925" cy="1657350"/>
          </a:xfrm>
          <a:prstGeom prst="rect">
            <a:avLst/>
          </a:prstGeom>
          <a:noFill/>
          <a:ln>
            <a:noFill/>
          </a:ln>
        </p:spPr>
      </p:pic>
      <p:pic>
        <p:nvPicPr>
          <p:cNvPr id="402" name="Google Shape;402;p49"/>
          <p:cNvPicPr preferRelativeResize="0"/>
          <p:nvPr/>
        </p:nvPicPr>
        <p:blipFill rotWithShape="1">
          <a:blip r:embed="rId4">
            <a:alphaModFix/>
          </a:blip>
          <a:srcRect b="0" l="0" r="0" t="0"/>
          <a:stretch/>
        </p:blipFill>
        <p:spPr>
          <a:xfrm>
            <a:off x="990600" y="1970602"/>
            <a:ext cx="3295650" cy="1933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4"/>
          <p:cNvSpPr txBox="1"/>
          <p:nvPr>
            <p:ph type="ctrTitle"/>
          </p:nvPr>
        </p:nvSpPr>
        <p:spPr>
          <a:xfrm>
            <a:off x="596900" y="292100"/>
            <a:ext cx="8257032"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0" lang="en-US" sz="3500" u="none" cap="none" strike="noStrike">
                <a:solidFill>
                  <a:srgbClr val="30AD34"/>
                </a:solidFill>
                <a:latin typeface="Arial"/>
                <a:ea typeface="Arial"/>
                <a:cs typeface="Arial"/>
                <a:sym typeface="Arial"/>
              </a:rPr>
              <a:t>Adaptable</a:t>
            </a:r>
            <a:br>
              <a:rPr b="1"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endParaRPr b="1" i="0" sz="3500" u="none" cap="none" strike="noStrike">
              <a:solidFill>
                <a:srgbClr val="30AD34"/>
              </a:solidFill>
              <a:latin typeface="Arial"/>
              <a:ea typeface="Arial"/>
              <a:cs typeface="Arial"/>
              <a:sym typeface="Arial"/>
            </a:endParaRPr>
          </a:p>
        </p:txBody>
      </p:sp>
      <p:sp>
        <p:nvSpPr>
          <p:cNvPr id="87" name="Google Shape;87;p14"/>
          <p:cNvSpPr txBox="1"/>
          <p:nvPr>
            <p:ph idx="1" type="body"/>
          </p:nvPr>
        </p:nvSpPr>
        <p:spPr>
          <a:xfrm>
            <a:off x="588962" y="1439331"/>
            <a:ext cx="8270876" cy="455295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30AD34"/>
              </a:buClr>
              <a:buSzPts val="2200"/>
              <a:buFont typeface="Arial"/>
              <a:buChar char="•"/>
            </a:pPr>
            <a:r>
              <a:rPr b="0" i="0" lang="en-US" sz="2200" u="none" cap="none" strike="noStrike">
                <a:solidFill>
                  <a:srgbClr val="000000"/>
                </a:solidFill>
                <a:latin typeface="Arial"/>
                <a:ea typeface="Arial"/>
                <a:cs typeface="Arial"/>
                <a:sym typeface="Arial"/>
              </a:rPr>
              <a:t>Orthogonality</a:t>
            </a:r>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342900" lvl="0" marL="342900" marR="0" rtl="0" algn="l">
              <a:spcBef>
                <a:spcPts val="1200"/>
              </a:spcBef>
              <a:spcAft>
                <a:spcPts val="0"/>
              </a:spcAft>
              <a:buClr>
                <a:srgbClr val="30AD34"/>
              </a:buClr>
              <a:buSzPts val="2200"/>
              <a:buFont typeface="Arial"/>
              <a:buChar char="•"/>
            </a:pPr>
            <a:r>
              <a:rPr b="0" i="0" lang="en-US" sz="2200" u="none" cap="none" strike="noStrike">
                <a:solidFill>
                  <a:srgbClr val="000000"/>
                </a:solidFill>
                <a:latin typeface="Arial"/>
                <a:ea typeface="Arial"/>
                <a:cs typeface="Arial"/>
                <a:sym typeface="Arial"/>
              </a:rPr>
              <a:t>DRY(Don’t Repeat Yourself)</a:t>
            </a:r>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342900" lvl="0" marL="342900" marR="0" rtl="0" algn="l">
              <a:spcBef>
                <a:spcPts val="1200"/>
              </a:spcBef>
              <a:spcAft>
                <a:spcPts val="0"/>
              </a:spcAft>
              <a:buClr>
                <a:srgbClr val="30AD34"/>
              </a:buClr>
              <a:buSzPts val="2200"/>
              <a:buFont typeface="Arial"/>
              <a:buChar char="•"/>
            </a:pPr>
            <a:r>
              <a:rPr b="0" i="0" lang="en-US" sz="2200" u="none" cap="none" strike="noStrike">
                <a:solidFill>
                  <a:srgbClr val="000000"/>
                </a:solidFill>
                <a:latin typeface="Arial"/>
                <a:ea typeface="Arial"/>
                <a:cs typeface="Arial"/>
                <a:sym typeface="Arial"/>
              </a:rPr>
              <a:t>Metaprogramming</a:t>
            </a:r>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342900" lvl="0" marL="342900" marR="0" rtl="0" algn="l">
              <a:spcBef>
                <a:spcPts val="1200"/>
              </a:spcBef>
              <a:spcAft>
                <a:spcPts val="0"/>
              </a:spcAft>
              <a:buClr>
                <a:srgbClr val="30AD34"/>
              </a:buClr>
              <a:buSzPts val="2200"/>
              <a:buFont typeface="Arial"/>
              <a:buChar char="•"/>
            </a:pPr>
            <a:r>
              <a:rPr b="0" i="0" lang="en-US" sz="2200" u="none" cap="none" strike="noStrike">
                <a:solidFill>
                  <a:srgbClr val="000000"/>
                </a:solidFill>
                <a:latin typeface="Arial"/>
                <a:ea typeface="Arial"/>
                <a:cs typeface="Arial"/>
                <a:sym typeface="Arial"/>
              </a:rPr>
              <a:t>Refactoring	</a:t>
            </a:r>
            <a:endParaRPr/>
          </a:p>
          <a:p>
            <a:pPr indent="-203200" lvl="0" marL="34290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203200" lvl="0" marL="34290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203200" lvl="0" marL="34290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203200" lvl="0" marL="34290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p:txBody>
      </p:sp>
      <p:sp>
        <p:nvSpPr>
          <p:cNvPr id="88" name="Google Shape;88;p14"/>
          <p:cNvSpPr txBox="1"/>
          <p:nvPr>
            <p:ph idx="12" type="sldNum"/>
          </p:nvPr>
        </p:nvSpPr>
        <p:spPr>
          <a:xfrm>
            <a:off x="8361363" y="6407150"/>
            <a:ext cx="49847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i="0" lang="en-US" sz="1200" u="none" cap="none" strike="noStrike">
                <a:solidFill>
                  <a:srgbClr val="776F67"/>
                </a:solidFill>
                <a:latin typeface="Arial"/>
                <a:ea typeface="Arial"/>
                <a:cs typeface="Arial"/>
                <a:sym typeface="Arial"/>
              </a:rPr>
              <a:t>‹#›</a:t>
            </a:fld>
            <a:endParaRPr b="1" i="0" sz="1200" u="none" cap="none" strike="noStrike">
              <a:solidFill>
                <a:srgbClr val="776F67"/>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7" name="Shape 407"/>
        <p:cNvGrpSpPr/>
        <p:nvPr/>
      </p:nvGrpSpPr>
      <p:grpSpPr>
        <a:xfrm>
          <a:off x="0" y="0"/>
          <a:ext cx="0" cy="0"/>
          <a:chOff x="0" y="0"/>
          <a:chExt cx="0" cy="0"/>
        </a:xfrm>
      </p:grpSpPr>
      <p:sp>
        <p:nvSpPr>
          <p:cNvPr id="408" name="Google Shape;408;p50"/>
          <p:cNvSpPr txBox="1"/>
          <p:nvPr>
            <p:ph type="ctrTitle"/>
          </p:nvPr>
        </p:nvSpPr>
        <p:spPr>
          <a:xfrm>
            <a:off x="596900" y="292100"/>
            <a:ext cx="8257032"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3500" u="none" cap="none" strike="noStrike">
                <a:solidFill>
                  <a:srgbClr val="30AD34"/>
                </a:solidFill>
                <a:latin typeface="Arial"/>
                <a:ea typeface="Arial"/>
                <a:cs typeface="Arial"/>
                <a:sym typeface="Arial"/>
              </a:rPr>
              <a:t>Test Driven Development | Unit Testing and Integration Testing</a:t>
            </a: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endParaRPr b="1" i="0" sz="3500" u="none" cap="none" strike="noStrike">
              <a:solidFill>
                <a:srgbClr val="30AD34"/>
              </a:solidFill>
              <a:latin typeface="Arial"/>
              <a:ea typeface="Arial"/>
              <a:cs typeface="Arial"/>
              <a:sym typeface="Arial"/>
            </a:endParaRPr>
          </a:p>
        </p:txBody>
      </p:sp>
      <p:sp>
        <p:nvSpPr>
          <p:cNvPr id="409" name="Google Shape;409;p50"/>
          <p:cNvSpPr txBox="1"/>
          <p:nvPr>
            <p:ph idx="1" type="body"/>
          </p:nvPr>
        </p:nvSpPr>
        <p:spPr>
          <a:xfrm>
            <a:off x="588962" y="1439331"/>
            <a:ext cx="8270876" cy="45529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0AD34"/>
              </a:buClr>
              <a:buSzPts val="2200"/>
              <a:buFont typeface="Arial"/>
              <a:buNone/>
            </a:pPr>
            <a:r>
              <a:rPr b="0" i="0" lang="en-US" sz="2200" u="none" cap="none" strike="noStrike">
                <a:solidFill>
                  <a:srgbClr val="000000"/>
                </a:solidFill>
                <a:latin typeface="Arial"/>
                <a:ea typeface="Arial"/>
                <a:cs typeface="Arial"/>
                <a:sym typeface="Arial"/>
              </a:rPr>
              <a:t>TDD can be done on two different levels		</a:t>
            </a:r>
            <a:endParaRPr/>
          </a:p>
          <a:p>
            <a:pPr indent="-342900" lvl="1" marL="1085850" marR="0" rtl="0" algn="l">
              <a:spcBef>
                <a:spcPts val="440"/>
              </a:spcBef>
              <a:spcAft>
                <a:spcPts val="0"/>
              </a:spcAft>
              <a:buClr>
                <a:srgbClr val="30AD34"/>
              </a:buClr>
              <a:buSzPts val="2200"/>
              <a:buFont typeface="Arial"/>
              <a:buChar char="•"/>
            </a:pPr>
            <a:r>
              <a:rPr b="0" i="0" lang="en-US" sz="2200" u="none" cap="none" strike="noStrike">
                <a:solidFill>
                  <a:srgbClr val="000000"/>
                </a:solidFill>
                <a:latin typeface="Arial"/>
                <a:ea typeface="Arial"/>
                <a:cs typeface="Arial"/>
                <a:sym typeface="Arial"/>
              </a:rPr>
              <a:t>Unit tests</a:t>
            </a:r>
            <a:endParaRPr/>
          </a:p>
          <a:p>
            <a:pPr indent="0" lvl="1" marL="742950" marR="0" rtl="0" algn="l">
              <a:spcBef>
                <a:spcPts val="44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342900" lvl="1" marL="1085850" marR="0" rtl="0" algn="l">
              <a:spcBef>
                <a:spcPts val="440"/>
              </a:spcBef>
              <a:spcAft>
                <a:spcPts val="0"/>
              </a:spcAft>
              <a:buClr>
                <a:srgbClr val="30AD34"/>
              </a:buClr>
              <a:buSzPts val="2200"/>
              <a:buFont typeface="Arial"/>
              <a:buChar char="•"/>
            </a:pPr>
            <a:r>
              <a:rPr b="0" i="0" lang="en-US" sz="2200" u="none" cap="none" strike="noStrike">
                <a:solidFill>
                  <a:srgbClr val="000000"/>
                </a:solidFill>
                <a:latin typeface="Arial"/>
                <a:ea typeface="Arial"/>
                <a:cs typeface="Arial"/>
                <a:sym typeface="Arial"/>
              </a:rPr>
              <a:t>Integration tests</a:t>
            </a:r>
            <a:endParaRPr/>
          </a:p>
          <a:p>
            <a:pPr indent="0" lvl="1" marL="742950" marR="0" rtl="0" algn="l">
              <a:spcBef>
                <a:spcPts val="400"/>
              </a:spcBef>
              <a:spcAft>
                <a:spcPts val="0"/>
              </a:spcAft>
              <a:buClr>
                <a:srgbClr val="30AD34"/>
              </a:buClr>
              <a:buSzPts val="2000"/>
              <a:buFont typeface="Arial"/>
              <a:buNone/>
            </a:pPr>
            <a:r>
              <a:t/>
            </a:r>
            <a:endParaRPr b="0" i="0" sz="2000" u="none" cap="none" strike="noStrike">
              <a:solidFill>
                <a:srgbClr val="000000"/>
              </a:solidFill>
              <a:latin typeface="Arial"/>
              <a:ea typeface="Arial"/>
              <a:cs typeface="Arial"/>
              <a:sym typeface="Arial"/>
            </a:endParaRPr>
          </a:p>
          <a:p>
            <a:pPr indent="0" lvl="1" marL="742950" marR="0" rtl="0" algn="l">
              <a:spcBef>
                <a:spcPts val="400"/>
              </a:spcBef>
              <a:spcAft>
                <a:spcPts val="0"/>
              </a:spcAft>
              <a:buClr>
                <a:srgbClr val="30AD34"/>
              </a:buClr>
              <a:buSzPts val="2000"/>
              <a:buFont typeface="Arial"/>
              <a:buNone/>
            </a:pPr>
            <a:r>
              <a:t/>
            </a:r>
            <a:endParaRPr b="0" i="0" sz="2000" u="none" cap="none" strike="noStrike">
              <a:solidFill>
                <a:srgbClr val="000000"/>
              </a:solidFill>
              <a:latin typeface="Arial"/>
              <a:ea typeface="Arial"/>
              <a:cs typeface="Arial"/>
              <a:sym typeface="Arial"/>
            </a:endParaRPr>
          </a:p>
          <a:p>
            <a:pPr indent="0" lvl="1" marL="742950" marR="0" rtl="0" algn="l">
              <a:spcBef>
                <a:spcPts val="400"/>
              </a:spcBef>
              <a:spcAft>
                <a:spcPts val="0"/>
              </a:spcAft>
              <a:buClr>
                <a:srgbClr val="30AD34"/>
              </a:buClr>
              <a:buSzPts val="2000"/>
              <a:buFont typeface="Arial"/>
              <a:buNone/>
            </a:pPr>
            <a:r>
              <a:t/>
            </a:r>
            <a:endParaRPr b="0" i="0" sz="2000" u="none" cap="none" strike="noStrike">
              <a:solidFill>
                <a:srgbClr val="000000"/>
              </a:solidFill>
              <a:latin typeface="Arial"/>
              <a:ea typeface="Arial"/>
              <a:cs typeface="Arial"/>
              <a:sym typeface="Arial"/>
            </a:endParaRPr>
          </a:p>
          <a:p>
            <a:pPr indent="0" lvl="1" marL="742950" marR="0" rtl="0" algn="l">
              <a:spcBef>
                <a:spcPts val="400"/>
              </a:spcBef>
              <a:spcAft>
                <a:spcPts val="0"/>
              </a:spcAft>
              <a:buClr>
                <a:srgbClr val="30AD34"/>
              </a:buClr>
              <a:buSzPts val="2000"/>
              <a:buFont typeface="Arial"/>
              <a:buNone/>
            </a:pPr>
            <a:r>
              <a:t/>
            </a:r>
            <a:endParaRPr b="0" i="0" sz="2000" u="none" cap="none" strike="noStrike">
              <a:solidFill>
                <a:srgbClr val="000000"/>
              </a:solidFill>
              <a:latin typeface="Arial"/>
              <a:ea typeface="Arial"/>
              <a:cs typeface="Arial"/>
              <a:sym typeface="Arial"/>
            </a:endParaRPr>
          </a:p>
          <a:p>
            <a:pPr indent="0" lvl="1" marL="742950" marR="0" rtl="0" algn="l">
              <a:spcBef>
                <a:spcPts val="400"/>
              </a:spcBef>
              <a:spcAft>
                <a:spcPts val="0"/>
              </a:spcAft>
              <a:buClr>
                <a:srgbClr val="30AD34"/>
              </a:buClr>
              <a:buSzPts val="2000"/>
              <a:buFont typeface="Arial"/>
              <a:buNone/>
            </a:pPr>
            <a:r>
              <a:t/>
            </a:r>
            <a:endParaRPr b="0" i="0" sz="2000" u="none" cap="none" strike="noStrike">
              <a:solidFill>
                <a:srgbClr val="000000"/>
              </a:solidFill>
              <a:latin typeface="Arial"/>
              <a:ea typeface="Arial"/>
              <a:cs typeface="Arial"/>
              <a:sym typeface="Arial"/>
            </a:endParaRPr>
          </a:p>
          <a:p>
            <a:pPr indent="0" lvl="1" marL="742950" marR="0" rtl="0" algn="l">
              <a:spcBef>
                <a:spcPts val="400"/>
              </a:spcBef>
              <a:spcAft>
                <a:spcPts val="0"/>
              </a:spcAft>
              <a:buClr>
                <a:srgbClr val="30AD34"/>
              </a:buClr>
              <a:buSzPts val="2000"/>
              <a:buFont typeface="Arial"/>
              <a:buNone/>
            </a:pPr>
            <a:r>
              <a:t/>
            </a:r>
            <a:endParaRPr b="0" i="0" sz="2000" u="none" cap="none" strike="noStrike">
              <a:solidFill>
                <a:srgbClr val="000000"/>
              </a:solidFill>
              <a:latin typeface="Arial"/>
              <a:ea typeface="Arial"/>
              <a:cs typeface="Arial"/>
              <a:sym typeface="Arial"/>
            </a:endParaRPr>
          </a:p>
          <a:p>
            <a:pPr indent="0" lvl="1" marL="742950" marR="0" rtl="0" algn="l">
              <a:spcBef>
                <a:spcPts val="400"/>
              </a:spcBef>
              <a:spcAft>
                <a:spcPts val="0"/>
              </a:spcAft>
              <a:buClr>
                <a:srgbClr val="30AD34"/>
              </a:buClr>
              <a:buSzPts val="2000"/>
              <a:buFont typeface="Arial"/>
              <a:buNone/>
            </a:pPr>
            <a:r>
              <a:t/>
            </a:r>
            <a:endParaRPr b="0" i="0" sz="2000" u="none" cap="none" strike="noStrike">
              <a:solidFill>
                <a:srgbClr val="000000"/>
              </a:solidFill>
              <a:latin typeface="Arial"/>
              <a:ea typeface="Arial"/>
              <a:cs typeface="Arial"/>
              <a:sym typeface="Arial"/>
            </a:endParaRPr>
          </a:p>
          <a:p>
            <a:pPr indent="0" lvl="1" marL="742950" marR="0" rtl="0" algn="l">
              <a:spcBef>
                <a:spcPts val="400"/>
              </a:spcBef>
              <a:spcAft>
                <a:spcPts val="0"/>
              </a:spcAft>
              <a:buClr>
                <a:srgbClr val="30AD34"/>
              </a:buClr>
              <a:buSzPts val="2000"/>
              <a:buFont typeface="Arial"/>
              <a:buNone/>
            </a:pPr>
            <a:r>
              <a:t/>
            </a:r>
            <a:endParaRPr b="0" i="0" sz="2000" u="none" cap="none" strike="noStrike">
              <a:solidFill>
                <a:srgbClr val="000000"/>
              </a:solidFill>
              <a:latin typeface="Arial"/>
              <a:ea typeface="Arial"/>
              <a:cs typeface="Arial"/>
              <a:sym typeface="Arial"/>
            </a:endParaRPr>
          </a:p>
          <a:p>
            <a:pPr indent="0" lvl="1" marL="742950" marR="0" rtl="0" algn="l">
              <a:spcBef>
                <a:spcPts val="400"/>
              </a:spcBef>
              <a:spcAft>
                <a:spcPts val="0"/>
              </a:spcAft>
              <a:buClr>
                <a:srgbClr val="30AD34"/>
              </a:buClr>
              <a:buSzPts val="2000"/>
              <a:buFont typeface="Arial"/>
              <a:buNone/>
            </a:pPr>
            <a:r>
              <a:t/>
            </a:r>
            <a:endParaRPr b="0" i="0" sz="2000" u="none" cap="none" strike="noStrike">
              <a:solidFill>
                <a:srgbClr val="000000"/>
              </a:solidFill>
              <a:latin typeface="Arial"/>
              <a:ea typeface="Arial"/>
              <a:cs typeface="Arial"/>
              <a:sym typeface="Arial"/>
            </a:endParaRPr>
          </a:p>
          <a:p>
            <a:pPr indent="-215900" lvl="1" marL="1085850" marR="0" rtl="0" algn="l">
              <a:spcBef>
                <a:spcPts val="400"/>
              </a:spcBef>
              <a:spcAft>
                <a:spcPts val="0"/>
              </a:spcAft>
              <a:buClr>
                <a:srgbClr val="30AD34"/>
              </a:buClr>
              <a:buSzPts val="2000"/>
              <a:buFont typeface="Arial"/>
              <a:buNone/>
            </a:pPr>
            <a:r>
              <a:t/>
            </a:r>
            <a:endParaRPr b="0" i="0" sz="2000" u="none" cap="none" strike="noStrike">
              <a:solidFill>
                <a:srgbClr val="000000"/>
              </a:solidFill>
              <a:latin typeface="Arial"/>
              <a:ea typeface="Arial"/>
              <a:cs typeface="Arial"/>
              <a:sym typeface="Arial"/>
            </a:endParaRPr>
          </a:p>
          <a:p>
            <a:pPr indent="-215900" lvl="1" marL="1085850" marR="0" rtl="0" algn="l">
              <a:spcBef>
                <a:spcPts val="400"/>
              </a:spcBef>
              <a:spcAft>
                <a:spcPts val="0"/>
              </a:spcAft>
              <a:buClr>
                <a:srgbClr val="30AD34"/>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410" name="Google Shape;410;p50"/>
          <p:cNvSpPr txBox="1"/>
          <p:nvPr>
            <p:ph idx="12" type="sldNum"/>
          </p:nvPr>
        </p:nvSpPr>
        <p:spPr>
          <a:xfrm>
            <a:off x="8361363" y="6407150"/>
            <a:ext cx="49847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US" sz="1200">
                <a:solidFill>
                  <a:srgbClr val="776F67"/>
                </a:solidFill>
                <a:latin typeface="Arial"/>
                <a:ea typeface="Arial"/>
                <a:cs typeface="Arial"/>
                <a:sym typeface="Arial"/>
              </a:rPr>
              <a:t>‹#›</a:t>
            </a:fld>
            <a:endParaRPr b="1" sz="1200">
              <a:solidFill>
                <a:srgbClr val="776F67"/>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5" name="Shape 415"/>
        <p:cNvGrpSpPr/>
        <p:nvPr/>
      </p:nvGrpSpPr>
      <p:grpSpPr>
        <a:xfrm>
          <a:off x="0" y="0"/>
          <a:ext cx="0" cy="0"/>
          <a:chOff x="0" y="0"/>
          <a:chExt cx="0" cy="0"/>
        </a:xfrm>
      </p:grpSpPr>
      <p:sp>
        <p:nvSpPr>
          <p:cNvPr id="416" name="Google Shape;416;p51"/>
          <p:cNvSpPr txBox="1"/>
          <p:nvPr>
            <p:ph type="ctrTitle"/>
          </p:nvPr>
        </p:nvSpPr>
        <p:spPr>
          <a:xfrm>
            <a:off x="596900" y="292100"/>
            <a:ext cx="8257032"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3500" u="none" cap="none" strike="noStrike">
                <a:solidFill>
                  <a:srgbClr val="30AD34"/>
                </a:solidFill>
                <a:latin typeface="Arial"/>
                <a:ea typeface="Arial"/>
                <a:cs typeface="Arial"/>
                <a:sym typeface="Arial"/>
              </a:rPr>
              <a:t>Test Driven Development | Example</a:t>
            </a: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endParaRPr b="1" i="0" sz="3500" u="none" cap="none" strike="noStrike">
              <a:solidFill>
                <a:srgbClr val="30AD34"/>
              </a:solidFill>
              <a:latin typeface="Arial"/>
              <a:ea typeface="Arial"/>
              <a:cs typeface="Arial"/>
              <a:sym typeface="Arial"/>
            </a:endParaRPr>
          </a:p>
        </p:txBody>
      </p:sp>
      <p:sp>
        <p:nvSpPr>
          <p:cNvPr id="417" name="Google Shape;417;p51"/>
          <p:cNvSpPr txBox="1"/>
          <p:nvPr>
            <p:ph idx="1" type="body"/>
          </p:nvPr>
        </p:nvSpPr>
        <p:spPr>
          <a:xfrm>
            <a:off x="596900" y="1439331"/>
            <a:ext cx="8270876" cy="45529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0AD34"/>
              </a:buClr>
              <a:buSzPts val="2200"/>
              <a:buFont typeface="Arial"/>
              <a:buNone/>
            </a:pPr>
            <a:r>
              <a:rPr b="0" i="0" lang="en-US" sz="2200" u="none" cap="none" strike="noStrike">
                <a:solidFill>
                  <a:srgbClr val="000000"/>
                </a:solidFill>
                <a:latin typeface="Arial"/>
                <a:ea typeface="Arial"/>
                <a:cs typeface="Arial"/>
                <a:sym typeface="Arial"/>
              </a:rPr>
              <a:t>TDD Unit Tests</a:t>
            </a:r>
            <a:endParaRPr/>
          </a:p>
          <a:p>
            <a:pPr indent="-203200" lvl="0" marL="34290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203200" lvl="0" marL="34290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203200" lvl="0" marL="34290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0" lvl="0" marL="0" marR="0" rtl="0" algn="l">
              <a:spcBef>
                <a:spcPts val="1200"/>
              </a:spcBef>
              <a:spcAft>
                <a:spcPts val="0"/>
              </a:spcAft>
              <a:buClr>
                <a:srgbClr val="30AD34"/>
              </a:buClr>
              <a:buSzPts val="2200"/>
              <a:buFont typeface="Arial"/>
              <a:buNone/>
            </a:pPr>
            <a:r>
              <a:rPr b="0" i="0" lang="en-US" sz="2200" u="none" cap="none" strike="noStrike">
                <a:solidFill>
                  <a:srgbClr val="000000"/>
                </a:solidFill>
                <a:latin typeface="Arial"/>
                <a:ea typeface="Arial"/>
                <a:cs typeface="Arial"/>
                <a:sym typeface="Arial"/>
              </a:rPr>
              <a:t>TDD Integration Tests</a:t>
            </a:r>
            <a:endParaRPr b="0" i="0" sz="2200" u="none" cap="none" strike="noStrike">
              <a:solidFill>
                <a:srgbClr val="000000"/>
              </a:solidFill>
              <a:latin typeface="Arial"/>
              <a:ea typeface="Arial"/>
              <a:cs typeface="Arial"/>
              <a:sym typeface="Arial"/>
            </a:endParaRPr>
          </a:p>
        </p:txBody>
      </p:sp>
      <p:pic>
        <p:nvPicPr>
          <p:cNvPr id="418" name="Google Shape;418;p51"/>
          <p:cNvPicPr preferRelativeResize="0"/>
          <p:nvPr/>
        </p:nvPicPr>
        <p:blipFill rotWithShape="1">
          <a:blip r:embed="rId3">
            <a:alphaModFix/>
          </a:blip>
          <a:srcRect b="0" l="0" r="0" t="0"/>
          <a:stretch/>
        </p:blipFill>
        <p:spPr>
          <a:xfrm>
            <a:off x="693738" y="1912079"/>
            <a:ext cx="4038600" cy="1476375"/>
          </a:xfrm>
          <a:prstGeom prst="rect">
            <a:avLst/>
          </a:prstGeom>
          <a:noFill/>
          <a:ln>
            <a:noFill/>
          </a:ln>
        </p:spPr>
      </p:pic>
      <p:pic>
        <p:nvPicPr>
          <p:cNvPr id="419" name="Google Shape;419;p51"/>
          <p:cNvPicPr preferRelativeResize="0"/>
          <p:nvPr/>
        </p:nvPicPr>
        <p:blipFill rotWithShape="1">
          <a:blip r:embed="rId4">
            <a:alphaModFix/>
          </a:blip>
          <a:srcRect b="0" l="0" r="0" t="0"/>
          <a:stretch/>
        </p:blipFill>
        <p:spPr>
          <a:xfrm>
            <a:off x="914518" y="3838335"/>
            <a:ext cx="6400800" cy="2603827"/>
          </a:xfrm>
          <a:prstGeom prst="rect">
            <a:avLst/>
          </a:prstGeom>
          <a:noFill/>
          <a:ln>
            <a:noFill/>
          </a:ln>
        </p:spPr>
      </p:pic>
      <p:pic>
        <p:nvPicPr>
          <p:cNvPr id="420" name="Google Shape;420;p51"/>
          <p:cNvPicPr preferRelativeResize="0"/>
          <p:nvPr/>
        </p:nvPicPr>
        <p:blipFill rotWithShape="1">
          <a:blip r:embed="rId5">
            <a:alphaModFix/>
          </a:blip>
          <a:srcRect b="0" l="0" r="0" t="0"/>
          <a:stretch/>
        </p:blipFill>
        <p:spPr>
          <a:xfrm>
            <a:off x="4572000" y="2086927"/>
            <a:ext cx="4400550" cy="1095375"/>
          </a:xfrm>
          <a:prstGeom prst="rect">
            <a:avLst/>
          </a:prstGeom>
          <a:noFill/>
          <a:ln>
            <a:noFill/>
          </a:ln>
        </p:spPr>
      </p:pic>
      <p:sp>
        <p:nvSpPr>
          <p:cNvPr id="421" name="Google Shape;421;p51"/>
          <p:cNvSpPr txBox="1"/>
          <p:nvPr>
            <p:ph idx="12" type="sldNum"/>
          </p:nvPr>
        </p:nvSpPr>
        <p:spPr>
          <a:xfrm>
            <a:off x="8361363" y="6407150"/>
            <a:ext cx="49847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US" sz="1200">
                <a:solidFill>
                  <a:srgbClr val="776F67"/>
                </a:solidFill>
                <a:latin typeface="Arial"/>
                <a:ea typeface="Arial"/>
                <a:cs typeface="Arial"/>
                <a:sym typeface="Arial"/>
              </a:rPr>
              <a:t>‹#›</a:t>
            </a:fld>
            <a:endParaRPr b="1" sz="1200">
              <a:solidFill>
                <a:srgbClr val="776F67"/>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6" name="Shape 426"/>
        <p:cNvGrpSpPr/>
        <p:nvPr/>
      </p:nvGrpSpPr>
      <p:grpSpPr>
        <a:xfrm>
          <a:off x="0" y="0"/>
          <a:ext cx="0" cy="0"/>
          <a:chOff x="0" y="0"/>
          <a:chExt cx="0" cy="0"/>
        </a:xfrm>
      </p:grpSpPr>
      <p:sp>
        <p:nvSpPr>
          <p:cNvPr id="427" name="Google Shape;427;p52"/>
          <p:cNvSpPr txBox="1"/>
          <p:nvPr>
            <p:ph type="ctrTitle"/>
          </p:nvPr>
        </p:nvSpPr>
        <p:spPr>
          <a:xfrm>
            <a:off x="596900" y="292100"/>
            <a:ext cx="8257032"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3500" u="none" cap="none" strike="noStrike">
                <a:solidFill>
                  <a:srgbClr val="30AD34"/>
                </a:solidFill>
                <a:latin typeface="Arial"/>
                <a:ea typeface="Arial"/>
                <a:cs typeface="Arial"/>
                <a:sym typeface="Arial"/>
              </a:rPr>
              <a:t>Test Driven Development | Feedback Loop</a:t>
            </a: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endParaRPr b="1" i="0" sz="3500" u="none" cap="none" strike="noStrike">
              <a:solidFill>
                <a:srgbClr val="30AD34"/>
              </a:solidFill>
              <a:latin typeface="Arial"/>
              <a:ea typeface="Arial"/>
              <a:cs typeface="Arial"/>
              <a:sym typeface="Arial"/>
            </a:endParaRPr>
          </a:p>
        </p:txBody>
      </p:sp>
      <p:sp>
        <p:nvSpPr>
          <p:cNvPr id="428" name="Google Shape;428;p52"/>
          <p:cNvSpPr txBox="1"/>
          <p:nvPr>
            <p:ph idx="1" type="body"/>
          </p:nvPr>
        </p:nvSpPr>
        <p:spPr>
          <a:xfrm>
            <a:off x="596900" y="1439331"/>
            <a:ext cx="8270876" cy="455295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30AD34"/>
              </a:buClr>
              <a:buSzPts val="2200"/>
              <a:buFont typeface="Arial"/>
              <a:buChar char="•"/>
            </a:pPr>
            <a:r>
              <a:rPr b="0" i="0" lang="en-US" sz="2200" u="none" cap="none" strike="noStrike">
                <a:solidFill>
                  <a:srgbClr val="000000"/>
                </a:solidFill>
                <a:latin typeface="Arial"/>
                <a:ea typeface="Arial"/>
                <a:cs typeface="Arial"/>
                <a:sym typeface="Arial"/>
              </a:rPr>
              <a:t>Speed of tests</a:t>
            </a:r>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342900" lvl="0" marL="342900" marR="0" rtl="0" algn="l">
              <a:spcBef>
                <a:spcPts val="1200"/>
              </a:spcBef>
              <a:spcAft>
                <a:spcPts val="0"/>
              </a:spcAft>
              <a:buClr>
                <a:srgbClr val="30AD34"/>
              </a:buClr>
              <a:buSzPts val="2200"/>
              <a:buFont typeface="Arial"/>
              <a:buChar char="•"/>
            </a:pPr>
            <a:r>
              <a:rPr b="0" i="0" lang="en-US" sz="2200" u="none" cap="none" strike="noStrike">
                <a:solidFill>
                  <a:srgbClr val="000000"/>
                </a:solidFill>
                <a:latin typeface="Arial"/>
                <a:ea typeface="Arial"/>
                <a:cs typeface="Arial"/>
                <a:sym typeface="Arial"/>
              </a:rPr>
              <a:t>Validation of changes</a:t>
            </a:r>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342900" lvl="0" marL="342900" marR="0" rtl="0" algn="l">
              <a:spcBef>
                <a:spcPts val="1200"/>
              </a:spcBef>
              <a:spcAft>
                <a:spcPts val="0"/>
              </a:spcAft>
              <a:buClr>
                <a:srgbClr val="30AD34"/>
              </a:buClr>
              <a:buSzPts val="2200"/>
              <a:buFont typeface="Arial"/>
              <a:buChar char="•"/>
            </a:pPr>
            <a:r>
              <a:rPr b="0" i="0" lang="en-US" sz="2200" u="none" cap="none" strike="noStrike">
                <a:solidFill>
                  <a:srgbClr val="000000"/>
                </a:solidFill>
                <a:latin typeface="Arial"/>
                <a:ea typeface="Arial"/>
                <a:cs typeface="Arial"/>
                <a:sym typeface="Arial"/>
              </a:rPr>
              <a:t>Confidence in changes </a:t>
            </a:r>
            <a:endParaRPr b="0" i="0" sz="2200" u="none" cap="none" strike="noStrike">
              <a:solidFill>
                <a:srgbClr val="000000"/>
              </a:solidFill>
              <a:latin typeface="Arial"/>
              <a:ea typeface="Arial"/>
              <a:cs typeface="Arial"/>
              <a:sym typeface="Arial"/>
            </a:endParaRPr>
          </a:p>
        </p:txBody>
      </p:sp>
      <p:sp>
        <p:nvSpPr>
          <p:cNvPr id="429" name="Google Shape;429;p52"/>
          <p:cNvSpPr txBox="1"/>
          <p:nvPr>
            <p:ph idx="12" type="sldNum"/>
          </p:nvPr>
        </p:nvSpPr>
        <p:spPr>
          <a:xfrm>
            <a:off x="8361363" y="6407150"/>
            <a:ext cx="49847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US" sz="1200">
                <a:solidFill>
                  <a:srgbClr val="776F67"/>
                </a:solidFill>
                <a:latin typeface="Arial"/>
                <a:ea typeface="Arial"/>
                <a:cs typeface="Arial"/>
                <a:sym typeface="Arial"/>
              </a:rPr>
              <a:t>‹#›</a:t>
            </a:fld>
            <a:endParaRPr b="1" sz="1200">
              <a:solidFill>
                <a:srgbClr val="776F67"/>
              </a:solidFill>
              <a:latin typeface="Arial"/>
              <a:ea typeface="Arial"/>
              <a:cs typeface="Arial"/>
              <a:sym typeface="Arial"/>
            </a:endParaRPr>
          </a:p>
        </p:txBody>
      </p:sp>
      <p:pic>
        <p:nvPicPr>
          <p:cNvPr id="430" name="Google Shape;430;p52"/>
          <p:cNvPicPr preferRelativeResize="0"/>
          <p:nvPr/>
        </p:nvPicPr>
        <p:blipFill rotWithShape="1">
          <a:blip r:embed="rId3">
            <a:alphaModFix/>
          </a:blip>
          <a:srcRect b="0" l="0" r="0" t="0"/>
          <a:stretch/>
        </p:blipFill>
        <p:spPr>
          <a:xfrm>
            <a:off x="5410200" y="1435100"/>
            <a:ext cx="2676525" cy="10572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5" name="Shape 435"/>
        <p:cNvGrpSpPr/>
        <p:nvPr/>
      </p:nvGrpSpPr>
      <p:grpSpPr>
        <a:xfrm>
          <a:off x="0" y="0"/>
          <a:ext cx="0" cy="0"/>
          <a:chOff x="0" y="0"/>
          <a:chExt cx="0" cy="0"/>
        </a:xfrm>
      </p:grpSpPr>
      <p:sp>
        <p:nvSpPr>
          <p:cNvPr id="436" name="Google Shape;436;p53"/>
          <p:cNvSpPr txBox="1"/>
          <p:nvPr>
            <p:ph type="ctrTitle"/>
          </p:nvPr>
        </p:nvSpPr>
        <p:spPr>
          <a:xfrm>
            <a:off x="596900" y="292100"/>
            <a:ext cx="8257032"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3500" u="none" cap="none" strike="noStrike">
                <a:solidFill>
                  <a:srgbClr val="30AD34"/>
                </a:solidFill>
                <a:latin typeface="Arial"/>
                <a:ea typeface="Arial"/>
                <a:cs typeface="Arial"/>
                <a:sym typeface="Arial"/>
              </a:rPr>
              <a:t>Test Driven Development | Constraints</a:t>
            </a: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endParaRPr b="1" i="0" sz="3500" u="none" cap="none" strike="noStrike">
              <a:solidFill>
                <a:srgbClr val="30AD34"/>
              </a:solidFill>
              <a:latin typeface="Arial"/>
              <a:ea typeface="Arial"/>
              <a:cs typeface="Arial"/>
              <a:sym typeface="Arial"/>
            </a:endParaRPr>
          </a:p>
        </p:txBody>
      </p:sp>
      <p:sp>
        <p:nvSpPr>
          <p:cNvPr id="437" name="Google Shape;437;p53"/>
          <p:cNvSpPr txBox="1"/>
          <p:nvPr>
            <p:ph idx="1" type="body"/>
          </p:nvPr>
        </p:nvSpPr>
        <p:spPr>
          <a:xfrm>
            <a:off x="588962" y="1439331"/>
            <a:ext cx="8270876" cy="45529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0AD34"/>
              </a:buClr>
              <a:buSzPts val="2200"/>
              <a:buFont typeface="Arial"/>
              <a:buNone/>
            </a:pPr>
            <a:r>
              <a:rPr b="0" i="0" lang="en-US" sz="2200" u="none" cap="none" strike="noStrike">
                <a:solidFill>
                  <a:srgbClr val="000000"/>
                </a:solidFill>
                <a:latin typeface="Arial"/>
                <a:ea typeface="Arial"/>
                <a:cs typeface="Arial"/>
                <a:sym typeface="Arial"/>
              </a:rPr>
              <a:t>TDD Constraints: </a:t>
            </a:r>
            <a:endParaRPr b="0" i="0" sz="2200" u="none" cap="none" strike="noStrike">
              <a:solidFill>
                <a:srgbClr val="000000"/>
              </a:solidFill>
              <a:latin typeface="Arial"/>
              <a:ea typeface="Arial"/>
              <a:cs typeface="Arial"/>
              <a:sym typeface="Arial"/>
            </a:endParaRPr>
          </a:p>
          <a:p>
            <a:pPr indent="-342900" lvl="1" marL="1085850" marR="0" rtl="0" algn="l">
              <a:spcBef>
                <a:spcPts val="440"/>
              </a:spcBef>
              <a:spcAft>
                <a:spcPts val="0"/>
              </a:spcAft>
              <a:buClr>
                <a:srgbClr val="30AD34"/>
              </a:buClr>
              <a:buSzPts val="2200"/>
              <a:buFont typeface="Arial"/>
              <a:buChar char="•"/>
            </a:pPr>
            <a:r>
              <a:rPr b="0" i="0" lang="en-US" sz="2200" u="none" cap="none" strike="noStrike">
                <a:solidFill>
                  <a:srgbClr val="000000"/>
                </a:solidFill>
                <a:latin typeface="Arial"/>
                <a:ea typeface="Arial"/>
                <a:cs typeface="Arial"/>
                <a:sym typeface="Arial"/>
              </a:rPr>
              <a:t>Managerial concerns</a:t>
            </a:r>
            <a:endParaRPr/>
          </a:p>
          <a:p>
            <a:pPr indent="-203200" lvl="1" marL="1085850" marR="0" rtl="0" algn="l">
              <a:spcBef>
                <a:spcPts val="44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342900" lvl="1" marL="1085850" marR="0" rtl="0" algn="l">
              <a:spcBef>
                <a:spcPts val="440"/>
              </a:spcBef>
              <a:spcAft>
                <a:spcPts val="0"/>
              </a:spcAft>
              <a:buClr>
                <a:srgbClr val="30AD34"/>
              </a:buClr>
              <a:buSzPts val="2200"/>
              <a:buFont typeface="Arial"/>
              <a:buChar char="•"/>
            </a:pPr>
            <a:r>
              <a:rPr b="0" i="0" lang="en-US" sz="2200" u="none" cap="none" strike="noStrike">
                <a:solidFill>
                  <a:srgbClr val="000000"/>
                </a:solidFill>
                <a:latin typeface="Arial"/>
                <a:ea typeface="Arial"/>
                <a:cs typeface="Arial"/>
                <a:sym typeface="Arial"/>
              </a:rPr>
              <a:t>Time</a:t>
            </a:r>
            <a:endParaRPr/>
          </a:p>
          <a:p>
            <a:pPr indent="-203200" lvl="1" marL="1085850" marR="0" rtl="0" algn="l">
              <a:spcBef>
                <a:spcPts val="44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342900" lvl="1" marL="1085850" marR="0" rtl="0" algn="l">
              <a:spcBef>
                <a:spcPts val="440"/>
              </a:spcBef>
              <a:spcAft>
                <a:spcPts val="0"/>
              </a:spcAft>
              <a:buClr>
                <a:srgbClr val="30AD34"/>
              </a:buClr>
              <a:buSzPts val="2200"/>
              <a:buFont typeface="Arial"/>
              <a:buChar char="•"/>
            </a:pPr>
            <a:r>
              <a:rPr b="0" i="0" lang="en-US" sz="2200" u="none" cap="none" strike="noStrike">
                <a:solidFill>
                  <a:srgbClr val="000000"/>
                </a:solidFill>
                <a:latin typeface="Arial"/>
                <a:ea typeface="Arial"/>
                <a:cs typeface="Arial"/>
                <a:sym typeface="Arial"/>
              </a:rPr>
              <a:t>Quality of tests</a:t>
            </a:r>
            <a:endParaRPr/>
          </a:p>
          <a:p>
            <a:pPr indent="0" lvl="1" marL="742950" marR="0" rtl="0" algn="l">
              <a:spcBef>
                <a:spcPts val="400"/>
              </a:spcBef>
              <a:spcAft>
                <a:spcPts val="0"/>
              </a:spcAft>
              <a:buClr>
                <a:srgbClr val="30AD34"/>
              </a:buClr>
              <a:buSzPts val="2000"/>
              <a:buFont typeface="Arial"/>
              <a:buNone/>
            </a:pPr>
            <a:br>
              <a:rPr b="0" i="0" lang="en-US" sz="2000" u="none" cap="none" strike="noStrike">
                <a:solidFill>
                  <a:srgbClr val="000000"/>
                </a:solidFill>
                <a:latin typeface="Arial"/>
                <a:ea typeface="Arial"/>
                <a:cs typeface="Arial"/>
                <a:sym typeface="Arial"/>
              </a:rPr>
            </a:br>
            <a:r>
              <a:rPr b="0" i="0" lang="en-US" sz="2000" u="none" cap="none" strike="noStrike">
                <a:solidFill>
                  <a:srgbClr val="000000"/>
                </a:solidFill>
                <a:latin typeface="Arial"/>
                <a:ea typeface="Arial"/>
                <a:cs typeface="Arial"/>
                <a:sym typeface="Arial"/>
              </a:rPr>
              <a:t>	</a:t>
            </a:r>
            <a:endParaRPr b="0" i="0" sz="2000" u="none" cap="none" strike="noStrike">
              <a:solidFill>
                <a:srgbClr val="000000"/>
              </a:solidFill>
              <a:latin typeface="Arial"/>
              <a:ea typeface="Arial"/>
              <a:cs typeface="Arial"/>
              <a:sym typeface="Arial"/>
            </a:endParaRPr>
          </a:p>
          <a:p>
            <a:pPr indent="-203200" lvl="0" marL="34290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203200" lvl="0" marL="34290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p:txBody>
      </p:sp>
      <p:sp>
        <p:nvSpPr>
          <p:cNvPr id="438" name="Google Shape;438;p53"/>
          <p:cNvSpPr txBox="1"/>
          <p:nvPr>
            <p:ph idx="12" type="sldNum"/>
          </p:nvPr>
        </p:nvSpPr>
        <p:spPr>
          <a:xfrm>
            <a:off x="8361363" y="6407150"/>
            <a:ext cx="49847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US" sz="1200">
                <a:solidFill>
                  <a:srgbClr val="776F67"/>
                </a:solidFill>
                <a:latin typeface="Arial"/>
                <a:ea typeface="Arial"/>
                <a:cs typeface="Arial"/>
                <a:sym typeface="Arial"/>
              </a:rPr>
              <a:t>‹#›</a:t>
            </a:fld>
            <a:endParaRPr b="1" sz="1200">
              <a:solidFill>
                <a:srgbClr val="776F67"/>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2" name="Shape 442"/>
        <p:cNvGrpSpPr/>
        <p:nvPr/>
      </p:nvGrpSpPr>
      <p:grpSpPr>
        <a:xfrm>
          <a:off x="0" y="0"/>
          <a:ext cx="0" cy="0"/>
          <a:chOff x="0" y="0"/>
          <a:chExt cx="0" cy="0"/>
        </a:xfrm>
      </p:grpSpPr>
      <p:sp>
        <p:nvSpPr>
          <p:cNvPr id="443" name="Google Shape;443;p54"/>
          <p:cNvSpPr txBox="1"/>
          <p:nvPr>
            <p:ph type="ctrTitle"/>
          </p:nvPr>
        </p:nvSpPr>
        <p:spPr>
          <a:xfrm>
            <a:off x="3708400" y="2806700"/>
            <a:ext cx="4787900"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0" lang="en-US" sz="3000" u="none" cap="none" strike="noStrike">
                <a:solidFill>
                  <a:srgbClr val="30AD34"/>
                </a:solidFill>
                <a:latin typeface="Arial"/>
                <a:ea typeface="Arial"/>
                <a:cs typeface="Arial"/>
                <a:sym typeface="Arial"/>
              </a:rPr>
              <a:t>Code Coverage</a:t>
            </a:r>
            <a:endParaRPr b="1" i="0" sz="3000" u="none" cap="none" strike="noStrike">
              <a:solidFill>
                <a:srgbClr val="30AD34"/>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8" name="Shape 448"/>
        <p:cNvGrpSpPr/>
        <p:nvPr/>
      </p:nvGrpSpPr>
      <p:grpSpPr>
        <a:xfrm>
          <a:off x="0" y="0"/>
          <a:ext cx="0" cy="0"/>
          <a:chOff x="0" y="0"/>
          <a:chExt cx="0" cy="0"/>
        </a:xfrm>
      </p:grpSpPr>
      <p:sp>
        <p:nvSpPr>
          <p:cNvPr id="449" name="Google Shape;449;p55"/>
          <p:cNvSpPr txBox="1"/>
          <p:nvPr>
            <p:ph type="ctrTitle"/>
          </p:nvPr>
        </p:nvSpPr>
        <p:spPr>
          <a:xfrm>
            <a:off x="596900" y="292100"/>
            <a:ext cx="8257032"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3500" u="none" cap="none" strike="noStrike">
                <a:solidFill>
                  <a:srgbClr val="30AD34"/>
                </a:solidFill>
                <a:latin typeface="Arial"/>
                <a:ea typeface="Arial"/>
                <a:cs typeface="Arial"/>
                <a:sym typeface="Arial"/>
              </a:rPr>
              <a:t>Code Coverage | Definition</a:t>
            </a: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endParaRPr b="1" i="0" sz="3500" u="none" cap="none" strike="noStrike">
              <a:solidFill>
                <a:srgbClr val="30AD34"/>
              </a:solidFill>
              <a:latin typeface="Arial"/>
              <a:ea typeface="Arial"/>
              <a:cs typeface="Arial"/>
              <a:sym typeface="Arial"/>
            </a:endParaRPr>
          </a:p>
        </p:txBody>
      </p:sp>
      <p:sp>
        <p:nvSpPr>
          <p:cNvPr id="450" name="Google Shape;450;p55"/>
          <p:cNvSpPr txBox="1"/>
          <p:nvPr>
            <p:ph idx="1" type="body"/>
          </p:nvPr>
        </p:nvSpPr>
        <p:spPr>
          <a:xfrm>
            <a:off x="588962" y="1439331"/>
            <a:ext cx="8270876" cy="45529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0AD34"/>
              </a:buClr>
              <a:buSzPts val="2200"/>
              <a:buFont typeface="Arial"/>
              <a:buNone/>
            </a:pPr>
            <a:r>
              <a:rPr b="0" i="0" lang="en-US" sz="2200" u="none" cap="none" strike="noStrike">
                <a:solidFill>
                  <a:srgbClr val="000000"/>
                </a:solidFill>
                <a:latin typeface="Arial"/>
                <a:ea typeface="Arial"/>
                <a:cs typeface="Arial"/>
                <a:sym typeface="Arial"/>
              </a:rPr>
              <a:t>Code Coverage: Is a way of measuring the amount of code utilized by a given set of tests. </a:t>
            </a:r>
            <a:endParaRPr/>
          </a:p>
        </p:txBody>
      </p:sp>
      <p:sp>
        <p:nvSpPr>
          <p:cNvPr id="451" name="Google Shape;451;p55"/>
          <p:cNvSpPr txBox="1"/>
          <p:nvPr>
            <p:ph idx="12" type="sldNum"/>
          </p:nvPr>
        </p:nvSpPr>
        <p:spPr>
          <a:xfrm>
            <a:off x="8361363" y="6407150"/>
            <a:ext cx="49847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US" sz="1200">
                <a:solidFill>
                  <a:srgbClr val="776F67"/>
                </a:solidFill>
                <a:latin typeface="Arial"/>
                <a:ea typeface="Arial"/>
                <a:cs typeface="Arial"/>
                <a:sym typeface="Arial"/>
              </a:rPr>
              <a:t>‹#›</a:t>
            </a:fld>
            <a:endParaRPr b="1" sz="1200">
              <a:solidFill>
                <a:srgbClr val="776F67"/>
              </a:solidFill>
              <a:latin typeface="Arial"/>
              <a:ea typeface="Arial"/>
              <a:cs typeface="Arial"/>
              <a:sym typeface="Arial"/>
            </a:endParaRPr>
          </a:p>
        </p:txBody>
      </p:sp>
      <p:sp>
        <p:nvSpPr>
          <p:cNvPr descr="Image result for tape measure" id="452" name="Google Shape;452;p5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453" name="Google Shape;453;p55"/>
          <p:cNvPicPr preferRelativeResize="0"/>
          <p:nvPr/>
        </p:nvPicPr>
        <p:blipFill rotWithShape="1">
          <a:blip r:embed="rId3">
            <a:alphaModFix/>
          </a:blip>
          <a:srcRect b="0" l="0" r="0" t="0"/>
          <a:stretch/>
        </p:blipFill>
        <p:spPr>
          <a:xfrm>
            <a:off x="4876800" y="2393418"/>
            <a:ext cx="3465513" cy="3465513"/>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8" name="Shape 458"/>
        <p:cNvGrpSpPr/>
        <p:nvPr/>
      </p:nvGrpSpPr>
      <p:grpSpPr>
        <a:xfrm>
          <a:off x="0" y="0"/>
          <a:ext cx="0" cy="0"/>
          <a:chOff x="0" y="0"/>
          <a:chExt cx="0" cy="0"/>
        </a:xfrm>
      </p:grpSpPr>
      <p:sp>
        <p:nvSpPr>
          <p:cNvPr id="459" name="Google Shape;459;p56"/>
          <p:cNvSpPr txBox="1"/>
          <p:nvPr>
            <p:ph type="ctrTitle"/>
          </p:nvPr>
        </p:nvSpPr>
        <p:spPr>
          <a:xfrm>
            <a:off x="596900" y="292100"/>
            <a:ext cx="8257032"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3500" u="none" cap="none" strike="noStrike">
                <a:solidFill>
                  <a:srgbClr val="30AD34"/>
                </a:solidFill>
                <a:latin typeface="Arial"/>
                <a:ea typeface="Arial"/>
                <a:cs typeface="Arial"/>
                <a:sym typeface="Arial"/>
              </a:rPr>
              <a:t>Code Coverage | SimpleCov</a:t>
            </a: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endParaRPr b="1" i="0" sz="3500" u="none" cap="none" strike="noStrike">
              <a:solidFill>
                <a:srgbClr val="30AD34"/>
              </a:solidFill>
              <a:latin typeface="Arial"/>
              <a:ea typeface="Arial"/>
              <a:cs typeface="Arial"/>
              <a:sym typeface="Arial"/>
            </a:endParaRPr>
          </a:p>
        </p:txBody>
      </p:sp>
      <p:pic>
        <p:nvPicPr>
          <p:cNvPr id="460" name="Google Shape;460;p56"/>
          <p:cNvPicPr preferRelativeResize="0"/>
          <p:nvPr/>
        </p:nvPicPr>
        <p:blipFill rotWithShape="1">
          <a:blip r:embed="rId3">
            <a:alphaModFix/>
          </a:blip>
          <a:srcRect b="0" l="0" r="0" t="0"/>
          <a:stretch/>
        </p:blipFill>
        <p:spPr>
          <a:xfrm>
            <a:off x="690563" y="2393230"/>
            <a:ext cx="3733800" cy="856938"/>
          </a:xfrm>
          <a:prstGeom prst="rect">
            <a:avLst/>
          </a:prstGeom>
          <a:noFill/>
          <a:ln>
            <a:noFill/>
          </a:ln>
        </p:spPr>
      </p:pic>
      <p:sp>
        <p:nvSpPr>
          <p:cNvPr id="461" name="Google Shape;461;p56"/>
          <p:cNvSpPr/>
          <p:nvPr/>
        </p:nvSpPr>
        <p:spPr>
          <a:xfrm>
            <a:off x="1143000" y="1445610"/>
            <a:ext cx="2768719" cy="358301"/>
          </a:xfrm>
          <a:prstGeom prst="rect">
            <a:avLst/>
          </a:prstGeom>
          <a:gradFill>
            <a:gsLst>
              <a:gs pos="0">
                <a:srgbClr val="4E98A2"/>
              </a:gs>
              <a:gs pos="100000">
                <a:srgbClr val="ACE1E8"/>
              </a:gs>
            </a:gsLst>
            <a:lin ang="16200000" scaled="0"/>
          </a:gradFill>
          <a:ln cap="flat" cmpd="sng" w="9525">
            <a:solidFill>
              <a:srgbClr val="538E96"/>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Setup</a:t>
            </a:r>
            <a:endParaRPr sz="1800">
              <a:solidFill>
                <a:schemeClr val="lt1"/>
              </a:solidFill>
              <a:latin typeface="Calibri"/>
              <a:ea typeface="Calibri"/>
              <a:cs typeface="Calibri"/>
              <a:sym typeface="Calibri"/>
            </a:endParaRPr>
          </a:p>
        </p:txBody>
      </p:sp>
      <p:pic>
        <p:nvPicPr>
          <p:cNvPr id="462" name="Google Shape;462;p56"/>
          <p:cNvPicPr preferRelativeResize="0"/>
          <p:nvPr/>
        </p:nvPicPr>
        <p:blipFill rotWithShape="1">
          <a:blip r:embed="rId4">
            <a:alphaModFix/>
          </a:blip>
          <a:srcRect b="0" l="0" r="0" t="0"/>
          <a:stretch/>
        </p:blipFill>
        <p:spPr>
          <a:xfrm>
            <a:off x="4648201" y="2031124"/>
            <a:ext cx="4410075" cy="1581150"/>
          </a:xfrm>
          <a:prstGeom prst="rect">
            <a:avLst/>
          </a:prstGeom>
          <a:noFill/>
          <a:ln>
            <a:noFill/>
          </a:ln>
        </p:spPr>
      </p:pic>
      <p:sp>
        <p:nvSpPr>
          <p:cNvPr id="463" name="Google Shape;463;p56"/>
          <p:cNvSpPr/>
          <p:nvPr/>
        </p:nvSpPr>
        <p:spPr>
          <a:xfrm>
            <a:off x="5350751" y="1445610"/>
            <a:ext cx="2768719" cy="358301"/>
          </a:xfrm>
          <a:prstGeom prst="rect">
            <a:avLst/>
          </a:prstGeom>
          <a:gradFill>
            <a:gsLst>
              <a:gs pos="0">
                <a:srgbClr val="4E98A2"/>
              </a:gs>
              <a:gs pos="100000">
                <a:srgbClr val="ACE1E8"/>
              </a:gs>
            </a:gsLst>
            <a:lin ang="16200000" scaled="0"/>
          </a:gradFill>
          <a:ln cap="flat" cmpd="sng" w="9525">
            <a:solidFill>
              <a:srgbClr val="538E96"/>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Code</a:t>
            </a:r>
            <a:endParaRPr sz="1800">
              <a:solidFill>
                <a:schemeClr val="lt1"/>
              </a:solidFill>
              <a:latin typeface="Calibri"/>
              <a:ea typeface="Calibri"/>
              <a:cs typeface="Calibri"/>
              <a:sym typeface="Calibri"/>
            </a:endParaRPr>
          </a:p>
        </p:txBody>
      </p:sp>
      <p:pic>
        <p:nvPicPr>
          <p:cNvPr id="464" name="Google Shape;464;p56"/>
          <p:cNvPicPr preferRelativeResize="0"/>
          <p:nvPr/>
        </p:nvPicPr>
        <p:blipFill rotWithShape="1">
          <a:blip r:embed="rId5">
            <a:alphaModFix/>
          </a:blip>
          <a:srcRect b="0" l="0" r="0" t="0"/>
          <a:stretch/>
        </p:blipFill>
        <p:spPr>
          <a:xfrm>
            <a:off x="914401" y="4038600"/>
            <a:ext cx="7019925" cy="2124075"/>
          </a:xfrm>
          <a:prstGeom prst="rect">
            <a:avLst/>
          </a:prstGeom>
          <a:noFill/>
          <a:ln>
            <a:noFill/>
          </a:ln>
        </p:spPr>
      </p:pic>
      <p:sp>
        <p:nvSpPr>
          <p:cNvPr id="465" name="Google Shape;465;p56"/>
          <p:cNvSpPr/>
          <p:nvPr/>
        </p:nvSpPr>
        <p:spPr>
          <a:xfrm>
            <a:off x="914401" y="3676495"/>
            <a:ext cx="7696199" cy="362106"/>
          </a:xfrm>
          <a:prstGeom prst="rect">
            <a:avLst/>
          </a:prstGeom>
          <a:gradFill>
            <a:gsLst>
              <a:gs pos="0">
                <a:srgbClr val="4E98A2"/>
              </a:gs>
              <a:gs pos="100000">
                <a:srgbClr val="ACE1E8"/>
              </a:gs>
            </a:gsLst>
            <a:lin ang="16200000" scaled="0"/>
          </a:gradFill>
          <a:ln cap="flat" cmpd="sng" w="9525">
            <a:solidFill>
              <a:srgbClr val="538E96"/>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Results</a:t>
            </a:r>
            <a:endParaRPr sz="1800">
              <a:solidFill>
                <a:schemeClr val="lt1"/>
              </a:solidFill>
              <a:latin typeface="Calibri"/>
              <a:ea typeface="Calibri"/>
              <a:cs typeface="Calibri"/>
              <a:sym typeface="Calibri"/>
            </a:endParaRPr>
          </a:p>
        </p:txBody>
      </p:sp>
      <p:sp>
        <p:nvSpPr>
          <p:cNvPr id="466" name="Google Shape;466;p56"/>
          <p:cNvSpPr txBox="1"/>
          <p:nvPr>
            <p:ph idx="12" type="sldNum"/>
          </p:nvPr>
        </p:nvSpPr>
        <p:spPr>
          <a:xfrm>
            <a:off x="8361363" y="6407150"/>
            <a:ext cx="49847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US" sz="1200">
                <a:solidFill>
                  <a:srgbClr val="776F67"/>
                </a:solidFill>
                <a:latin typeface="Arial"/>
                <a:ea typeface="Arial"/>
                <a:cs typeface="Arial"/>
                <a:sym typeface="Arial"/>
              </a:rPr>
              <a:t>‹#›</a:t>
            </a:fld>
            <a:endParaRPr b="1" sz="1200">
              <a:solidFill>
                <a:srgbClr val="776F67"/>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1" name="Shape 471"/>
        <p:cNvGrpSpPr/>
        <p:nvPr/>
      </p:nvGrpSpPr>
      <p:grpSpPr>
        <a:xfrm>
          <a:off x="0" y="0"/>
          <a:ext cx="0" cy="0"/>
          <a:chOff x="0" y="0"/>
          <a:chExt cx="0" cy="0"/>
        </a:xfrm>
      </p:grpSpPr>
      <p:sp>
        <p:nvSpPr>
          <p:cNvPr id="472" name="Google Shape;472;p57"/>
          <p:cNvSpPr txBox="1"/>
          <p:nvPr>
            <p:ph type="ctrTitle"/>
          </p:nvPr>
        </p:nvSpPr>
        <p:spPr>
          <a:xfrm>
            <a:off x="596900" y="292100"/>
            <a:ext cx="8257032"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3500" u="none" cap="none" strike="noStrike">
                <a:solidFill>
                  <a:srgbClr val="30AD34"/>
                </a:solidFill>
                <a:latin typeface="Arial"/>
                <a:ea typeface="Arial"/>
                <a:cs typeface="Arial"/>
                <a:sym typeface="Arial"/>
              </a:rPr>
              <a:t>Code Coverage | Constraints</a:t>
            </a: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endParaRPr b="1" i="0" sz="3500" u="none" cap="none" strike="noStrike">
              <a:solidFill>
                <a:srgbClr val="30AD34"/>
              </a:solidFill>
              <a:latin typeface="Arial"/>
              <a:ea typeface="Arial"/>
              <a:cs typeface="Arial"/>
              <a:sym typeface="Arial"/>
            </a:endParaRPr>
          </a:p>
        </p:txBody>
      </p:sp>
      <p:sp>
        <p:nvSpPr>
          <p:cNvPr id="473" name="Google Shape;473;p57"/>
          <p:cNvSpPr txBox="1"/>
          <p:nvPr>
            <p:ph idx="1" type="body"/>
          </p:nvPr>
        </p:nvSpPr>
        <p:spPr>
          <a:xfrm>
            <a:off x="588962" y="1439331"/>
            <a:ext cx="8270876" cy="45529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0AD34"/>
              </a:buClr>
              <a:buSzPts val="2200"/>
              <a:buFont typeface="Arial"/>
              <a:buNone/>
            </a:pPr>
            <a:r>
              <a:rPr b="0" i="0" lang="en-US" sz="2200" u="none" cap="none" strike="noStrike">
                <a:solidFill>
                  <a:srgbClr val="000000"/>
                </a:solidFill>
                <a:latin typeface="Arial"/>
                <a:ea typeface="Arial"/>
                <a:cs typeface="Arial"/>
                <a:sym typeface="Arial"/>
              </a:rPr>
              <a:t>Code Coverage does not mean that code has been tested well</a:t>
            </a:r>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0" lvl="0" marL="0" marR="0" rtl="0" algn="l">
              <a:spcBef>
                <a:spcPts val="1200"/>
              </a:spcBef>
              <a:spcAft>
                <a:spcPts val="0"/>
              </a:spcAft>
              <a:buClr>
                <a:srgbClr val="30AD34"/>
              </a:buClr>
              <a:buSzPts val="2200"/>
              <a:buFont typeface="Arial"/>
              <a:buNone/>
            </a:pPr>
            <a:r>
              <a:rPr b="0" i="0" lang="en-US" sz="2200" u="none" cap="none" strike="noStrike">
                <a:solidFill>
                  <a:srgbClr val="000000"/>
                </a:solidFill>
                <a:latin typeface="Arial"/>
                <a:ea typeface="Arial"/>
                <a:cs typeface="Arial"/>
                <a:sym typeface="Arial"/>
              </a:rPr>
              <a:t>May have valid reasons certain code isn’t tested e.g. getters and setters</a:t>
            </a:r>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p:txBody>
      </p:sp>
      <p:sp>
        <p:nvSpPr>
          <p:cNvPr id="474" name="Google Shape;474;p57"/>
          <p:cNvSpPr txBox="1"/>
          <p:nvPr>
            <p:ph idx="12" type="sldNum"/>
          </p:nvPr>
        </p:nvSpPr>
        <p:spPr>
          <a:xfrm>
            <a:off x="8361363" y="6407150"/>
            <a:ext cx="49847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US" sz="1200">
                <a:solidFill>
                  <a:srgbClr val="776F67"/>
                </a:solidFill>
                <a:latin typeface="Arial"/>
                <a:ea typeface="Arial"/>
                <a:cs typeface="Arial"/>
                <a:sym typeface="Arial"/>
              </a:rPr>
              <a:t>‹#›</a:t>
            </a:fld>
            <a:endParaRPr b="1" sz="1200">
              <a:solidFill>
                <a:srgbClr val="776F67"/>
              </a:solidFill>
              <a:latin typeface="Arial"/>
              <a:ea typeface="Arial"/>
              <a:cs typeface="Arial"/>
              <a:sym typeface="Arial"/>
            </a:endParaRPr>
          </a:p>
        </p:txBody>
      </p:sp>
      <p:pic>
        <p:nvPicPr>
          <p:cNvPr id="475" name="Google Shape;475;p57"/>
          <p:cNvPicPr preferRelativeResize="0"/>
          <p:nvPr/>
        </p:nvPicPr>
        <p:blipFill rotWithShape="1">
          <a:blip r:embed="rId3">
            <a:alphaModFix/>
          </a:blip>
          <a:srcRect b="0" l="0" r="0" t="0"/>
          <a:stretch/>
        </p:blipFill>
        <p:spPr>
          <a:xfrm>
            <a:off x="6248400" y="2887500"/>
            <a:ext cx="2362200" cy="331221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9" name="Shape 479"/>
        <p:cNvGrpSpPr/>
        <p:nvPr/>
      </p:nvGrpSpPr>
      <p:grpSpPr>
        <a:xfrm>
          <a:off x="0" y="0"/>
          <a:ext cx="0" cy="0"/>
          <a:chOff x="0" y="0"/>
          <a:chExt cx="0" cy="0"/>
        </a:xfrm>
      </p:grpSpPr>
      <p:sp>
        <p:nvSpPr>
          <p:cNvPr id="480" name="Google Shape;480;p58"/>
          <p:cNvSpPr txBox="1"/>
          <p:nvPr>
            <p:ph type="ctrTitle"/>
          </p:nvPr>
        </p:nvSpPr>
        <p:spPr>
          <a:xfrm>
            <a:off x="3708400" y="2806700"/>
            <a:ext cx="4787900"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0" lang="en-US" sz="3000" u="none" cap="none" strike="noStrike">
                <a:solidFill>
                  <a:srgbClr val="30AD34"/>
                </a:solidFill>
                <a:latin typeface="Arial"/>
                <a:ea typeface="Arial"/>
                <a:cs typeface="Arial"/>
                <a:sym typeface="Arial"/>
              </a:rPr>
              <a:t>Dynamic Failures</a:t>
            </a:r>
            <a:endParaRPr b="1" i="0" sz="3000" u="none" cap="none" strike="noStrike">
              <a:solidFill>
                <a:srgbClr val="30AD34"/>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5" name="Shape 485"/>
        <p:cNvGrpSpPr/>
        <p:nvPr/>
      </p:nvGrpSpPr>
      <p:grpSpPr>
        <a:xfrm>
          <a:off x="0" y="0"/>
          <a:ext cx="0" cy="0"/>
          <a:chOff x="0" y="0"/>
          <a:chExt cx="0" cy="0"/>
        </a:xfrm>
      </p:grpSpPr>
      <p:sp>
        <p:nvSpPr>
          <p:cNvPr id="486" name="Google Shape;486;p59"/>
          <p:cNvSpPr txBox="1"/>
          <p:nvPr>
            <p:ph type="ctrTitle"/>
          </p:nvPr>
        </p:nvSpPr>
        <p:spPr>
          <a:xfrm>
            <a:off x="596900" y="292100"/>
            <a:ext cx="8257032"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3500" u="none" cap="none" strike="noStrike">
                <a:solidFill>
                  <a:srgbClr val="30AD34"/>
                </a:solidFill>
                <a:latin typeface="Arial"/>
                <a:ea typeface="Arial"/>
                <a:cs typeface="Arial"/>
                <a:sym typeface="Arial"/>
              </a:rPr>
              <a:t>Dynamic Failures | Definition</a:t>
            </a: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endParaRPr b="1" i="0" sz="3500" u="none" cap="none" strike="noStrike">
              <a:solidFill>
                <a:srgbClr val="30AD34"/>
              </a:solidFill>
              <a:latin typeface="Arial"/>
              <a:ea typeface="Arial"/>
              <a:cs typeface="Arial"/>
              <a:sym typeface="Arial"/>
            </a:endParaRPr>
          </a:p>
        </p:txBody>
      </p:sp>
      <p:sp>
        <p:nvSpPr>
          <p:cNvPr id="487" name="Google Shape;487;p59"/>
          <p:cNvSpPr txBox="1"/>
          <p:nvPr>
            <p:ph idx="1" type="body"/>
          </p:nvPr>
        </p:nvSpPr>
        <p:spPr>
          <a:xfrm>
            <a:off x="588962" y="1439331"/>
            <a:ext cx="8270876" cy="45529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0AD34"/>
              </a:buClr>
              <a:buSzPts val="2200"/>
              <a:buFont typeface="Arial"/>
              <a:buNone/>
            </a:pPr>
            <a:r>
              <a:rPr b="0" i="0" lang="en-US" sz="2200" u="none" cap="none" strike="noStrike">
                <a:solidFill>
                  <a:srgbClr val="000000"/>
                </a:solidFill>
                <a:latin typeface="Arial"/>
                <a:ea typeface="Arial"/>
                <a:cs typeface="Arial"/>
                <a:sym typeface="Arial"/>
              </a:rPr>
              <a:t>Dynamic Failures: Developing your code so that if it fails changes are rolled back and the failures are meaningful to the end user. </a:t>
            </a:r>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p:txBody>
      </p:sp>
      <p:sp>
        <p:nvSpPr>
          <p:cNvPr id="488" name="Google Shape;488;p59"/>
          <p:cNvSpPr txBox="1"/>
          <p:nvPr>
            <p:ph idx="12" type="sldNum"/>
          </p:nvPr>
        </p:nvSpPr>
        <p:spPr>
          <a:xfrm>
            <a:off x="8361363" y="6407150"/>
            <a:ext cx="49847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US" sz="1200">
                <a:solidFill>
                  <a:srgbClr val="776F67"/>
                </a:solidFill>
                <a:latin typeface="Arial"/>
                <a:ea typeface="Arial"/>
                <a:cs typeface="Arial"/>
                <a:sym typeface="Arial"/>
              </a:rPr>
              <a:t>‹#›</a:t>
            </a:fld>
            <a:endParaRPr b="1" sz="1200">
              <a:solidFill>
                <a:srgbClr val="776F67"/>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5"/>
          <p:cNvSpPr txBox="1"/>
          <p:nvPr>
            <p:ph type="ctrTitle"/>
          </p:nvPr>
        </p:nvSpPr>
        <p:spPr>
          <a:xfrm>
            <a:off x="596900" y="292100"/>
            <a:ext cx="8257032"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0" lang="en-US" sz="3500" u="none" cap="none" strike="noStrike">
                <a:solidFill>
                  <a:srgbClr val="30AD34"/>
                </a:solidFill>
                <a:latin typeface="Arial"/>
                <a:ea typeface="Arial"/>
                <a:cs typeface="Arial"/>
                <a:sym typeface="Arial"/>
              </a:rPr>
              <a:t>Well Designed</a:t>
            </a:r>
            <a:br>
              <a:rPr b="1"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endParaRPr b="1" i="0" sz="3500" u="none" cap="none" strike="noStrike">
              <a:solidFill>
                <a:srgbClr val="30AD34"/>
              </a:solidFill>
              <a:latin typeface="Arial"/>
              <a:ea typeface="Arial"/>
              <a:cs typeface="Arial"/>
              <a:sym typeface="Arial"/>
            </a:endParaRPr>
          </a:p>
        </p:txBody>
      </p:sp>
      <p:sp>
        <p:nvSpPr>
          <p:cNvPr id="95" name="Google Shape;95;p15"/>
          <p:cNvSpPr txBox="1"/>
          <p:nvPr>
            <p:ph idx="1" type="body"/>
          </p:nvPr>
        </p:nvSpPr>
        <p:spPr>
          <a:xfrm>
            <a:off x="588962" y="1439331"/>
            <a:ext cx="8270876" cy="455295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30AD34"/>
              </a:buClr>
              <a:buSzPts val="2200"/>
              <a:buFont typeface="Arial"/>
              <a:buChar char="•"/>
            </a:pPr>
            <a:r>
              <a:rPr b="0" i="0" lang="en-US" sz="2200" u="none" cap="none" strike="noStrike">
                <a:solidFill>
                  <a:srgbClr val="000000"/>
                </a:solidFill>
                <a:latin typeface="Arial"/>
                <a:ea typeface="Arial"/>
                <a:cs typeface="Arial"/>
                <a:sym typeface="Arial"/>
              </a:rPr>
              <a:t>TDD(Test Driven Development)</a:t>
            </a:r>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342900" lvl="0" marL="342900" marR="0" rtl="0" algn="l">
              <a:spcBef>
                <a:spcPts val="1200"/>
              </a:spcBef>
              <a:spcAft>
                <a:spcPts val="0"/>
              </a:spcAft>
              <a:buClr>
                <a:srgbClr val="30AD34"/>
              </a:buClr>
              <a:buSzPts val="2200"/>
              <a:buFont typeface="Arial"/>
              <a:buChar char="•"/>
            </a:pPr>
            <a:r>
              <a:rPr b="0" i="0" lang="en-US" sz="2200" u="none" cap="none" strike="noStrike">
                <a:solidFill>
                  <a:srgbClr val="000000"/>
                </a:solidFill>
                <a:latin typeface="Arial"/>
                <a:ea typeface="Arial"/>
                <a:cs typeface="Arial"/>
                <a:sym typeface="Arial"/>
              </a:rPr>
              <a:t>Code Coverage</a:t>
            </a:r>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342900" lvl="0" marL="342900" marR="0" rtl="0" algn="l">
              <a:spcBef>
                <a:spcPts val="1200"/>
              </a:spcBef>
              <a:spcAft>
                <a:spcPts val="0"/>
              </a:spcAft>
              <a:buClr>
                <a:srgbClr val="30AD34"/>
              </a:buClr>
              <a:buSzPts val="2200"/>
              <a:buFont typeface="Arial"/>
              <a:buChar char="•"/>
            </a:pPr>
            <a:r>
              <a:rPr b="0" i="0" lang="en-US" sz="2200" u="none" cap="none" strike="noStrike">
                <a:solidFill>
                  <a:srgbClr val="000000"/>
                </a:solidFill>
                <a:latin typeface="Arial"/>
                <a:ea typeface="Arial"/>
                <a:cs typeface="Arial"/>
                <a:sym typeface="Arial"/>
              </a:rPr>
              <a:t>Dynamic Failures </a:t>
            </a:r>
            <a:endParaRPr b="0" i="0" sz="2200" u="none" cap="none" strike="noStrike">
              <a:solidFill>
                <a:srgbClr val="000000"/>
              </a:solidFill>
              <a:latin typeface="Arial"/>
              <a:ea typeface="Arial"/>
              <a:cs typeface="Arial"/>
              <a:sym typeface="Arial"/>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342900" lvl="0" marL="342900" marR="0" rtl="0" algn="l">
              <a:spcBef>
                <a:spcPts val="1200"/>
              </a:spcBef>
              <a:spcAft>
                <a:spcPts val="0"/>
              </a:spcAft>
              <a:buClr>
                <a:srgbClr val="30AD34"/>
              </a:buClr>
              <a:buSzPts val="2200"/>
              <a:buFont typeface="Arial"/>
              <a:buChar char="•"/>
            </a:pPr>
            <a:r>
              <a:rPr b="0" i="0" lang="en-US" sz="2200" u="none" cap="none" strike="noStrike">
                <a:solidFill>
                  <a:srgbClr val="000000"/>
                </a:solidFill>
                <a:latin typeface="Arial"/>
                <a:ea typeface="Arial"/>
                <a:cs typeface="Arial"/>
                <a:sym typeface="Arial"/>
              </a:rPr>
              <a:t>Data setup and cleanup</a:t>
            </a:r>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203200" lvl="0" marL="34290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203200" lvl="0" marL="34290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203200" lvl="0" marL="34290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p:txBody>
      </p:sp>
      <p:sp>
        <p:nvSpPr>
          <p:cNvPr id="96" name="Google Shape;96;p15"/>
          <p:cNvSpPr txBox="1"/>
          <p:nvPr>
            <p:ph idx="12" type="sldNum"/>
          </p:nvPr>
        </p:nvSpPr>
        <p:spPr>
          <a:xfrm>
            <a:off x="8361363" y="6407150"/>
            <a:ext cx="49847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i="0" lang="en-US" sz="1200" u="none" cap="none" strike="noStrike">
                <a:solidFill>
                  <a:srgbClr val="776F67"/>
                </a:solidFill>
                <a:latin typeface="Arial"/>
                <a:ea typeface="Arial"/>
                <a:cs typeface="Arial"/>
                <a:sym typeface="Arial"/>
              </a:rPr>
              <a:t>‹#›</a:t>
            </a:fld>
            <a:endParaRPr b="1" i="0" sz="1200" u="none" cap="none" strike="noStrike">
              <a:solidFill>
                <a:srgbClr val="776F67"/>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3" name="Shape 493"/>
        <p:cNvGrpSpPr/>
        <p:nvPr/>
      </p:nvGrpSpPr>
      <p:grpSpPr>
        <a:xfrm>
          <a:off x="0" y="0"/>
          <a:ext cx="0" cy="0"/>
          <a:chOff x="0" y="0"/>
          <a:chExt cx="0" cy="0"/>
        </a:xfrm>
      </p:grpSpPr>
      <p:sp>
        <p:nvSpPr>
          <p:cNvPr id="494" name="Google Shape;494;p60"/>
          <p:cNvSpPr txBox="1"/>
          <p:nvPr>
            <p:ph type="ctrTitle"/>
          </p:nvPr>
        </p:nvSpPr>
        <p:spPr>
          <a:xfrm>
            <a:off x="596900" y="292100"/>
            <a:ext cx="8257032"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3500" u="none" cap="none" strike="noStrike">
                <a:solidFill>
                  <a:srgbClr val="30AD34"/>
                </a:solidFill>
                <a:latin typeface="Arial"/>
                <a:ea typeface="Arial"/>
                <a:cs typeface="Arial"/>
                <a:sym typeface="Arial"/>
              </a:rPr>
              <a:t>Dynamic Failures | Bad Implementation</a:t>
            </a: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endParaRPr b="1" i="0" sz="3500" u="none" cap="none" strike="noStrike">
              <a:solidFill>
                <a:srgbClr val="30AD34"/>
              </a:solidFill>
              <a:latin typeface="Arial"/>
              <a:ea typeface="Arial"/>
              <a:cs typeface="Arial"/>
              <a:sym typeface="Arial"/>
            </a:endParaRPr>
          </a:p>
        </p:txBody>
      </p:sp>
      <p:pic>
        <p:nvPicPr>
          <p:cNvPr id="495" name="Google Shape;495;p60"/>
          <p:cNvPicPr preferRelativeResize="0"/>
          <p:nvPr/>
        </p:nvPicPr>
        <p:blipFill rotWithShape="1">
          <a:blip r:embed="rId3">
            <a:alphaModFix/>
          </a:blip>
          <a:srcRect b="0" l="0" r="0" t="0"/>
          <a:stretch/>
        </p:blipFill>
        <p:spPr>
          <a:xfrm>
            <a:off x="4572000" y="1676400"/>
            <a:ext cx="2095500" cy="2600325"/>
          </a:xfrm>
          <a:prstGeom prst="rect">
            <a:avLst/>
          </a:prstGeom>
          <a:noFill/>
          <a:ln>
            <a:noFill/>
          </a:ln>
        </p:spPr>
      </p:pic>
      <p:pic>
        <p:nvPicPr>
          <p:cNvPr id="496" name="Google Shape;496;p60"/>
          <p:cNvPicPr preferRelativeResize="0"/>
          <p:nvPr/>
        </p:nvPicPr>
        <p:blipFill rotWithShape="1">
          <a:blip r:embed="rId4">
            <a:alphaModFix/>
          </a:blip>
          <a:srcRect b="0" l="0" r="0" t="0"/>
          <a:stretch/>
        </p:blipFill>
        <p:spPr>
          <a:xfrm>
            <a:off x="1143000" y="1984375"/>
            <a:ext cx="1647825" cy="590550"/>
          </a:xfrm>
          <a:prstGeom prst="rect">
            <a:avLst/>
          </a:prstGeom>
          <a:noFill/>
          <a:ln>
            <a:noFill/>
          </a:ln>
        </p:spPr>
      </p:pic>
      <p:pic>
        <p:nvPicPr>
          <p:cNvPr id="497" name="Google Shape;497;p60"/>
          <p:cNvPicPr preferRelativeResize="0"/>
          <p:nvPr/>
        </p:nvPicPr>
        <p:blipFill rotWithShape="1">
          <a:blip r:embed="rId5">
            <a:alphaModFix/>
          </a:blip>
          <a:srcRect b="0" l="0" r="0" t="0"/>
          <a:stretch/>
        </p:blipFill>
        <p:spPr>
          <a:xfrm>
            <a:off x="1143000" y="3505200"/>
            <a:ext cx="1619250" cy="561975"/>
          </a:xfrm>
          <a:prstGeom prst="rect">
            <a:avLst/>
          </a:prstGeom>
          <a:noFill/>
          <a:ln>
            <a:noFill/>
          </a:ln>
        </p:spPr>
      </p:pic>
      <p:sp>
        <p:nvSpPr>
          <p:cNvPr id="498" name="Google Shape;498;p60"/>
          <p:cNvSpPr txBox="1"/>
          <p:nvPr>
            <p:ph idx="12" type="sldNum"/>
          </p:nvPr>
        </p:nvSpPr>
        <p:spPr>
          <a:xfrm>
            <a:off x="8361363" y="6407150"/>
            <a:ext cx="49847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US" sz="1200">
                <a:solidFill>
                  <a:srgbClr val="776F67"/>
                </a:solidFill>
                <a:latin typeface="Arial"/>
                <a:ea typeface="Arial"/>
                <a:cs typeface="Arial"/>
                <a:sym typeface="Arial"/>
              </a:rPr>
              <a:t>‹#›</a:t>
            </a:fld>
            <a:endParaRPr b="1" sz="1200">
              <a:solidFill>
                <a:srgbClr val="776F67"/>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3" name="Shape 503"/>
        <p:cNvGrpSpPr/>
        <p:nvPr/>
      </p:nvGrpSpPr>
      <p:grpSpPr>
        <a:xfrm>
          <a:off x="0" y="0"/>
          <a:ext cx="0" cy="0"/>
          <a:chOff x="0" y="0"/>
          <a:chExt cx="0" cy="0"/>
        </a:xfrm>
      </p:grpSpPr>
      <p:sp>
        <p:nvSpPr>
          <p:cNvPr id="504" name="Google Shape;504;p61"/>
          <p:cNvSpPr txBox="1"/>
          <p:nvPr>
            <p:ph type="ctrTitle"/>
          </p:nvPr>
        </p:nvSpPr>
        <p:spPr>
          <a:xfrm>
            <a:off x="596900" y="292100"/>
            <a:ext cx="8257032"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3500" u="none" cap="none" strike="noStrike">
                <a:solidFill>
                  <a:srgbClr val="30AD34"/>
                </a:solidFill>
                <a:latin typeface="Arial"/>
                <a:ea typeface="Arial"/>
                <a:cs typeface="Arial"/>
                <a:sym typeface="Arial"/>
              </a:rPr>
              <a:t>Dynamic Failures | Good Implementation</a:t>
            </a: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endParaRPr b="1" i="0" sz="3500" u="none" cap="none" strike="noStrike">
              <a:solidFill>
                <a:srgbClr val="30AD34"/>
              </a:solidFill>
              <a:latin typeface="Arial"/>
              <a:ea typeface="Arial"/>
              <a:cs typeface="Arial"/>
              <a:sym typeface="Arial"/>
            </a:endParaRPr>
          </a:p>
        </p:txBody>
      </p:sp>
      <p:pic>
        <p:nvPicPr>
          <p:cNvPr id="505" name="Google Shape;505;p61"/>
          <p:cNvPicPr preferRelativeResize="0"/>
          <p:nvPr/>
        </p:nvPicPr>
        <p:blipFill rotWithShape="1">
          <a:blip r:embed="rId3">
            <a:alphaModFix/>
          </a:blip>
          <a:srcRect b="0" l="0" r="0" t="0"/>
          <a:stretch/>
        </p:blipFill>
        <p:spPr>
          <a:xfrm>
            <a:off x="4724400" y="1143000"/>
            <a:ext cx="4144772" cy="4495800"/>
          </a:xfrm>
          <a:prstGeom prst="rect">
            <a:avLst/>
          </a:prstGeom>
          <a:noFill/>
          <a:ln>
            <a:noFill/>
          </a:ln>
        </p:spPr>
      </p:pic>
      <p:pic>
        <p:nvPicPr>
          <p:cNvPr id="506" name="Google Shape;506;p61"/>
          <p:cNvPicPr preferRelativeResize="0"/>
          <p:nvPr/>
        </p:nvPicPr>
        <p:blipFill rotWithShape="1">
          <a:blip r:embed="rId4">
            <a:alphaModFix/>
          </a:blip>
          <a:srcRect b="0" l="0" r="0" t="0"/>
          <a:stretch/>
        </p:blipFill>
        <p:spPr>
          <a:xfrm>
            <a:off x="690200" y="1208087"/>
            <a:ext cx="3914775" cy="1552575"/>
          </a:xfrm>
          <a:prstGeom prst="rect">
            <a:avLst/>
          </a:prstGeom>
          <a:noFill/>
          <a:ln>
            <a:noFill/>
          </a:ln>
        </p:spPr>
      </p:pic>
      <p:pic>
        <p:nvPicPr>
          <p:cNvPr id="507" name="Google Shape;507;p61"/>
          <p:cNvPicPr preferRelativeResize="0"/>
          <p:nvPr/>
        </p:nvPicPr>
        <p:blipFill rotWithShape="1">
          <a:blip r:embed="rId5">
            <a:alphaModFix/>
          </a:blip>
          <a:srcRect b="0" l="0" r="0" t="0"/>
          <a:stretch/>
        </p:blipFill>
        <p:spPr>
          <a:xfrm>
            <a:off x="701086" y="3133725"/>
            <a:ext cx="1562100" cy="514350"/>
          </a:xfrm>
          <a:prstGeom prst="rect">
            <a:avLst/>
          </a:prstGeom>
          <a:noFill/>
          <a:ln>
            <a:noFill/>
          </a:ln>
        </p:spPr>
      </p:pic>
      <p:pic>
        <p:nvPicPr>
          <p:cNvPr id="508" name="Google Shape;508;p61"/>
          <p:cNvPicPr preferRelativeResize="0"/>
          <p:nvPr/>
        </p:nvPicPr>
        <p:blipFill rotWithShape="1">
          <a:blip r:embed="rId6">
            <a:alphaModFix/>
          </a:blip>
          <a:srcRect b="0" l="0" r="0" t="0"/>
          <a:stretch/>
        </p:blipFill>
        <p:spPr>
          <a:xfrm>
            <a:off x="620849" y="4114800"/>
            <a:ext cx="3819525" cy="1333500"/>
          </a:xfrm>
          <a:prstGeom prst="rect">
            <a:avLst/>
          </a:prstGeom>
          <a:noFill/>
          <a:ln>
            <a:noFill/>
          </a:ln>
        </p:spPr>
      </p:pic>
      <p:sp>
        <p:nvSpPr>
          <p:cNvPr id="509" name="Google Shape;509;p61"/>
          <p:cNvSpPr txBox="1"/>
          <p:nvPr>
            <p:ph idx="12" type="sldNum"/>
          </p:nvPr>
        </p:nvSpPr>
        <p:spPr>
          <a:xfrm>
            <a:off x="8361363" y="6407150"/>
            <a:ext cx="49847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US" sz="1200">
                <a:solidFill>
                  <a:srgbClr val="776F67"/>
                </a:solidFill>
                <a:latin typeface="Arial"/>
                <a:ea typeface="Arial"/>
                <a:cs typeface="Arial"/>
                <a:sym typeface="Arial"/>
              </a:rPr>
              <a:t>‹#›</a:t>
            </a:fld>
            <a:endParaRPr b="1" sz="1200">
              <a:solidFill>
                <a:srgbClr val="776F67"/>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4" name="Shape 514"/>
        <p:cNvGrpSpPr/>
        <p:nvPr/>
      </p:nvGrpSpPr>
      <p:grpSpPr>
        <a:xfrm>
          <a:off x="0" y="0"/>
          <a:ext cx="0" cy="0"/>
          <a:chOff x="0" y="0"/>
          <a:chExt cx="0" cy="0"/>
        </a:xfrm>
      </p:grpSpPr>
      <p:sp>
        <p:nvSpPr>
          <p:cNvPr id="515" name="Google Shape;515;p62"/>
          <p:cNvSpPr txBox="1"/>
          <p:nvPr>
            <p:ph type="ctrTitle"/>
          </p:nvPr>
        </p:nvSpPr>
        <p:spPr>
          <a:xfrm>
            <a:off x="596900" y="292100"/>
            <a:ext cx="8257032"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3500" u="none" cap="none" strike="noStrike">
                <a:solidFill>
                  <a:srgbClr val="30AD34"/>
                </a:solidFill>
                <a:latin typeface="Arial"/>
                <a:ea typeface="Arial"/>
                <a:cs typeface="Arial"/>
                <a:sym typeface="Arial"/>
              </a:rPr>
              <a:t>Dynamic Failures | Constraints</a:t>
            </a: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endParaRPr b="1" i="0" sz="3500" u="none" cap="none" strike="noStrike">
              <a:solidFill>
                <a:srgbClr val="30AD34"/>
              </a:solidFill>
              <a:latin typeface="Arial"/>
              <a:ea typeface="Arial"/>
              <a:cs typeface="Arial"/>
              <a:sym typeface="Arial"/>
            </a:endParaRPr>
          </a:p>
        </p:txBody>
      </p:sp>
      <p:sp>
        <p:nvSpPr>
          <p:cNvPr id="516" name="Google Shape;516;p62"/>
          <p:cNvSpPr txBox="1"/>
          <p:nvPr>
            <p:ph idx="1" type="body"/>
          </p:nvPr>
        </p:nvSpPr>
        <p:spPr>
          <a:xfrm>
            <a:off x="588962" y="1439331"/>
            <a:ext cx="8270876" cy="455295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30AD34"/>
              </a:buClr>
              <a:buSzPts val="2200"/>
              <a:buFont typeface="Arial"/>
              <a:buChar char="•"/>
            </a:pPr>
            <a:r>
              <a:rPr b="0" i="0" lang="en-US" sz="2200" u="none" cap="none" strike="noStrike">
                <a:solidFill>
                  <a:srgbClr val="000000"/>
                </a:solidFill>
                <a:latin typeface="Arial"/>
                <a:ea typeface="Arial"/>
                <a:cs typeface="Arial"/>
                <a:sym typeface="Arial"/>
              </a:rPr>
              <a:t>Use carefully</a:t>
            </a:r>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342900" lvl="0" marL="342900" marR="0" rtl="0" algn="l">
              <a:spcBef>
                <a:spcPts val="1200"/>
              </a:spcBef>
              <a:spcAft>
                <a:spcPts val="0"/>
              </a:spcAft>
              <a:buClr>
                <a:srgbClr val="30AD34"/>
              </a:buClr>
              <a:buSzPts val="2200"/>
              <a:buFont typeface="Arial"/>
              <a:buChar char="•"/>
            </a:pPr>
            <a:r>
              <a:rPr b="0" i="0" lang="en-US" sz="2200" u="none" cap="none" strike="noStrike">
                <a:solidFill>
                  <a:srgbClr val="000000"/>
                </a:solidFill>
                <a:latin typeface="Arial"/>
                <a:ea typeface="Arial"/>
                <a:cs typeface="Arial"/>
                <a:sym typeface="Arial"/>
              </a:rPr>
              <a:t>Flexibility</a:t>
            </a:r>
            <a:endParaRPr b="0" i="0" sz="2200" u="none" cap="none" strike="noStrike">
              <a:solidFill>
                <a:srgbClr val="000000"/>
              </a:solidFill>
              <a:latin typeface="Arial"/>
              <a:ea typeface="Arial"/>
              <a:cs typeface="Arial"/>
              <a:sym typeface="Arial"/>
            </a:endParaRPr>
          </a:p>
          <a:p>
            <a:pPr indent="-203200" lvl="0" marL="34290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p:txBody>
      </p:sp>
      <p:sp>
        <p:nvSpPr>
          <p:cNvPr id="517" name="Google Shape;517;p62"/>
          <p:cNvSpPr txBox="1"/>
          <p:nvPr>
            <p:ph idx="12" type="sldNum"/>
          </p:nvPr>
        </p:nvSpPr>
        <p:spPr>
          <a:xfrm>
            <a:off x="8361363" y="6407150"/>
            <a:ext cx="49847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US" sz="1200">
                <a:solidFill>
                  <a:srgbClr val="776F67"/>
                </a:solidFill>
                <a:latin typeface="Arial"/>
                <a:ea typeface="Arial"/>
                <a:cs typeface="Arial"/>
                <a:sym typeface="Arial"/>
              </a:rPr>
              <a:t>‹#›</a:t>
            </a:fld>
            <a:endParaRPr b="1" sz="1200">
              <a:solidFill>
                <a:srgbClr val="776F67"/>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1" name="Shape 521"/>
        <p:cNvGrpSpPr/>
        <p:nvPr/>
      </p:nvGrpSpPr>
      <p:grpSpPr>
        <a:xfrm>
          <a:off x="0" y="0"/>
          <a:ext cx="0" cy="0"/>
          <a:chOff x="0" y="0"/>
          <a:chExt cx="0" cy="0"/>
        </a:xfrm>
      </p:grpSpPr>
      <p:sp>
        <p:nvSpPr>
          <p:cNvPr id="522" name="Google Shape;522;p63"/>
          <p:cNvSpPr txBox="1"/>
          <p:nvPr>
            <p:ph type="ctrTitle"/>
          </p:nvPr>
        </p:nvSpPr>
        <p:spPr>
          <a:xfrm>
            <a:off x="3708400" y="2806700"/>
            <a:ext cx="4787900"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0" lang="en-US" sz="3000" u="none" cap="none" strike="noStrike">
                <a:solidFill>
                  <a:srgbClr val="30AD34"/>
                </a:solidFill>
                <a:latin typeface="Arial"/>
                <a:ea typeface="Arial"/>
                <a:cs typeface="Arial"/>
                <a:sym typeface="Arial"/>
              </a:rPr>
              <a:t>Data Setup and Cleanup</a:t>
            </a:r>
            <a:endParaRPr b="1" i="0" sz="3000" u="none" cap="none" strike="noStrike">
              <a:solidFill>
                <a:srgbClr val="30AD34"/>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7" name="Shape 527"/>
        <p:cNvGrpSpPr/>
        <p:nvPr/>
      </p:nvGrpSpPr>
      <p:grpSpPr>
        <a:xfrm>
          <a:off x="0" y="0"/>
          <a:ext cx="0" cy="0"/>
          <a:chOff x="0" y="0"/>
          <a:chExt cx="0" cy="0"/>
        </a:xfrm>
      </p:grpSpPr>
      <p:sp>
        <p:nvSpPr>
          <p:cNvPr id="528" name="Google Shape;528;p64"/>
          <p:cNvSpPr txBox="1"/>
          <p:nvPr>
            <p:ph type="ctrTitle"/>
          </p:nvPr>
        </p:nvSpPr>
        <p:spPr>
          <a:xfrm>
            <a:off x="596900" y="292100"/>
            <a:ext cx="8257032"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3500" u="none" cap="none" strike="noStrike">
                <a:solidFill>
                  <a:srgbClr val="30AD34"/>
                </a:solidFill>
                <a:latin typeface="Arial"/>
                <a:ea typeface="Arial"/>
                <a:cs typeface="Arial"/>
                <a:sym typeface="Arial"/>
              </a:rPr>
              <a:t>Data Setup and Cleanup | Definition</a:t>
            </a: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endParaRPr b="1" i="0" sz="3500" u="none" cap="none" strike="noStrike">
              <a:solidFill>
                <a:srgbClr val="30AD34"/>
              </a:solidFill>
              <a:latin typeface="Arial"/>
              <a:ea typeface="Arial"/>
              <a:cs typeface="Arial"/>
              <a:sym typeface="Arial"/>
            </a:endParaRPr>
          </a:p>
        </p:txBody>
      </p:sp>
      <p:sp>
        <p:nvSpPr>
          <p:cNvPr id="529" name="Google Shape;529;p64"/>
          <p:cNvSpPr txBox="1"/>
          <p:nvPr>
            <p:ph idx="1" type="body"/>
          </p:nvPr>
        </p:nvSpPr>
        <p:spPr>
          <a:xfrm>
            <a:off x="588962" y="1439331"/>
            <a:ext cx="8270876" cy="45529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0AD34"/>
              </a:buClr>
              <a:buSzPts val="2200"/>
              <a:buFont typeface="Arial"/>
              <a:buNone/>
            </a:pPr>
            <a:r>
              <a:rPr b="0" i="0" lang="en-US" sz="2200" u="none" cap="none" strike="noStrike">
                <a:solidFill>
                  <a:srgbClr val="000000"/>
                </a:solidFill>
                <a:latin typeface="Arial"/>
                <a:ea typeface="Arial"/>
                <a:cs typeface="Arial"/>
                <a:sym typeface="Arial"/>
              </a:rPr>
              <a:t>Date Setup and Cleanup: The process of setting up and destroying data necessary for a test at run time. </a:t>
            </a:r>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p:txBody>
      </p:sp>
      <p:sp>
        <p:nvSpPr>
          <p:cNvPr id="530" name="Google Shape;530;p64"/>
          <p:cNvSpPr txBox="1"/>
          <p:nvPr>
            <p:ph idx="12" type="sldNum"/>
          </p:nvPr>
        </p:nvSpPr>
        <p:spPr>
          <a:xfrm>
            <a:off x="8361363" y="6407150"/>
            <a:ext cx="49847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US" sz="1200">
                <a:solidFill>
                  <a:srgbClr val="776F67"/>
                </a:solidFill>
                <a:latin typeface="Arial"/>
                <a:ea typeface="Arial"/>
                <a:cs typeface="Arial"/>
                <a:sym typeface="Arial"/>
              </a:rPr>
              <a:t>‹#›</a:t>
            </a:fld>
            <a:endParaRPr b="1" sz="1200">
              <a:solidFill>
                <a:srgbClr val="776F67"/>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5" name="Shape 535"/>
        <p:cNvGrpSpPr/>
        <p:nvPr/>
      </p:nvGrpSpPr>
      <p:grpSpPr>
        <a:xfrm>
          <a:off x="0" y="0"/>
          <a:ext cx="0" cy="0"/>
          <a:chOff x="0" y="0"/>
          <a:chExt cx="0" cy="0"/>
        </a:xfrm>
      </p:grpSpPr>
      <p:sp>
        <p:nvSpPr>
          <p:cNvPr id="536" name="Google Shape;536;p65"/>
          <p:cNvSpPr txBox="1"/>
          <p:nvPr>
            <p:ph type="ctrTitle"/>
          </p:nvPr>
        </p:nvSpPr>
        <p:spPr>
          <a:xfrm>
            <a:off x="596900" y="292100"/>
            <a:ext cx="8257032"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3500" u="none" cap="none" strike="noStrike">
                <a:solidFill>
                  <a:srgbClr val="30AD34"/>
                </a:solidFill>
                <a:latin typeface="Arial"/>
                <a:ea typeface="Arial"/>
                <a:cs typeface="Arial"/>
                <a:sym typeface="Arial"/>
              </a:rPr>
              <a:t>Data Setup and Cleanup | Implementation</a:t>
            </a: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endParaRPr b="1" i="0" sz="3500" u="none" cap="none" strike="noStrike">
              <a:solidFill>
                <a:srgbClr val="30AD34"/>
              </a:solidFill>
              <a:latin typeface="Arial"/>
              <a:ea typeface="Arial"/>
              <a:cs typeface="Arial"/>
              <a:sym typeface="Arial"/>
            </a:endParaRPr>
          </a:p>
        </p:txBody>
      </p:sp>
      <p:sp>
        <p:nvSpPr>
          <p:cNvPr id="537" name="Google Shape;537;p65"/>
          <p:cNvSpPr txBox="1"/>
          <p:nvPr>
            <p:ph idx="1" type="body"/>
          </p:nvPr>
        </p:nvSpPr>
        <p:spPr>
          <a:xfrm>
            <a:off x="588962" y="1439331"/>
            <a:ext cx="8270876" cy="45529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0AD34"/>
              </a:buClr>
              <a:buSzPts val="2200"/>
              <a:buFont typeface="Arial"/>
              <a:buNone/>
            </a:pPr>
            <a:r>
              <a:rPr b="0" i="0" lang="en-US" sz="2200" u="none" cap="none" strike="noStrike">
                <a:solidFill>
                  <a:srgbClr val="000000"/>
                </a:solidFill>
                <a:latin typeface="Arial"/>
                <a:ea typeface="Arial"/>
                <a:cs typeface="Arial"/>
                <a:sym typeface="Arial"/>
              </a:rPr>
              <a:t>Hooks</a:t>
            </a:r>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0" lvl="0" marL="0" marR="0" rtl="0" algn="l">
              <a:spcBef>
                <a:spcPts val="1200"/>
              </a:spcBef>
              <a:spcAft>
                <a:spcPts val="0"/>
              </a:spcAft>
              <a:buClr>
                <a:srgbClr val="30AD34"/>
              </a:buClr>
              <a:buSzPts val="2200"/>
              <a:buFont typeface="Arial"/>
              <a:buNone/>
            </a:pPr>
            <a:r>
              <a:rPr b="0" i="0" lang="en-US" sz="2200" u="none" cap="none" strike="noStrike">
                <a:solidFill>
                  <a:srgbClr val="000000"/>
                </a:solidFill>
                <a:latin typeface="Arial"/>
                <a:ea typeface="Arial"/>
                <a:cs typeface="Arial"/>
                <a:sym typeface="Arial"/>
              </a:rPr>
              <a:t>Ninja Testing</a:t>
            </a:r>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203200" lvl="0" marL="34290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203200" lvl="0" marL="34290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p:txBody>
      </p:sp>
      <p:sp>
        <p:nvSpPr>
          <p:cNvPr id="538" name="Google Shape;538;p65"/>
          <p:cNvSpPr txBox="1"/>
          <p:nvPr>
            <p:ph idx="12" type="sldNum"/>
          </p:nvPr>
        </p:nvSpPr>
        <p:spPr>
          <a:xfrm>
            <a:off x="8361363" y="6407150"/>
            <a:ext cx="49847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US" sz="1200">
                <a:solidFill>
                  <a:srgbClr val="776F67"/>
                </a:solidFill>
                <a:latin typeface="Arial"/>
                <a:ea typeface="Arial"/>
                <a:cs typeface="Arial"/>
                <a:sym typeface="Arial"/>
              </a:rPr>
              <a:t>‹#›</a:t>
            </a:fld>
            <a:endParaRPr b="1" sz="1200">
              <a:solidFill>
                <a:srgbClr val="776F67"/>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3" name="Shape 543"/>
        <p:cNvGrpSpPr/>
        <p:nvPr/>
      </p:nvGrpSpPr>
      <p:grpSpPr>
        <a:xfrm>
          <a:off x="0" y="0"/>
          <a:ext cx="0" cy="0"/>
          <a:chOff x="0" y="0"/>
          <a:chExt cx="0" cy="0"/>
        </a:xfrm>
      </p:grpSpPr>
      <p:sp>
        <p:nvSpPr>
          <p:cNvPr id="544" name="Google Shape;544;p66"/>
          <p:cNvSpPr txBox="1"/>
          <p:nvPr>
            <p:ph type="ctrTitle"/>
          </p:nvPr>
        </p:nvSpPr>
        <p:spPr>
          <a:xfrm>
            <a:off x="596900" y="292100"/>
            <a:ext cx="8257032"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3500" u="none" cap="none" strike="noStrike">
                <a:solidFill>
                  <a:srgbClr val="30AD34"/>
                </a:solidFill>
                <a:latin typeface="Arial"/>
                <a:ea typeface="Arial"/>
                <a:cs typeface="Arial"/>
                <a:sym typeface="Arial"/>
              </a:rPr>
              <a:t>Data Setup and Cleanup | Hooks</a:t>
            </a: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endParaRPr b="1" i="0" sz="3500" u="none" cap="none" strike="noStrike">
              <a:solidFill>
                <a:srgbClr val="30AD34"/>
              </a:solidFill>
              <a:latin typeface="Arial"/>
              <a:ea typeface="Arial"/>
              <a:cs typeface="Arial"/>
              <a:sym typeface="Arial"/>
            </a:endParaRPr>
          </a:p>
        </p:txBody>
      </p:sp>
      <p:sp>
        <p:nvSpPr>
          <p:cNvPr id="545" name="Google Shape;545;p66"/>
          <p:cNvSpPr txBox="1"/>
          <p:nvPr>
            <p:ph idx="1" type="body"/>
          </p:nvPr>
        </p:nvSpPr>
        <p:spPr>
          <a:xfrm>
            <a:off x="588962" y="1439331"/>
            <a:ext cx="8270876" cy="45529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0AD34"/>
              </a:buClr>
              <a:buSzPts val="2200"/>
              <a:buFont typeface="Arial"/>
              <a:buNone/>
            </a:pPr>
            <a:r>
              <a:rPr b="0" i="0" lang="en-US" sz="2200" u="none" cap="none" strike="noStrike">
                <a:solidFill>
                  <a:srgbClr val="000000"/>
                </a:solidFill>
                <a:latin typeface="Arial"/>
                <a:ea typeface="Arial"/>
                <a:cs typeface="Arial"/>
                <a:sym typeface="Arial"/>
              </a:rPr>
              <a:t>Cucumber Hooks:</a:t>
            </a:r>
            <a:endParaRPr/>
          </a:p>
          <a:p>
            <a:pPr indent="-342900" lvl="1" marL="1085850" marR="0" rtl="0" algn="l">
              <a:spcBef>
                <a:spcPts val="400"/>
              </a:spcBef>
              <a:spcAft>
                <a:spcPts val="0"/>
              </a:spcAft>
              <a:buClr>
                <a:srgbClr val="30AD34"/>
              </a:buClr>
              <a:buSzPts val="2000"/>
              <a:buFont typeface="Arial"/>
              <a:buChar char="•"/>
            </a:pPr>
            <a:r>
              <a:rPr b="0" i="0" lang="en-US" sz="2000" u="none" cap="none" strike="noStrike">
                <a:solidFill>
                  <a:srgbClr val="000000"/>
                </a:solidFill>
                <a:latin typeface="Arial"/>
                <a:ea typeface="Arial"/>
                <a:cs typeface="Arial"/>
                <a:sym typeface="Arial"/>
              </a:rPr>
              <a:t>Before Hooks</a:t>
            </a:r>
            <a:endParaRPr/>
          </a:p>
          <a:p>
            <a:pPr indent="-342900" lvl="1" marL="1085850" marR="0" rtl="0" algn="l">
              <a:spcBef>
                <a:spcPts val="400"/>
              </a:spcBef>
              <a:spcAft>
                <a:spcPts val="0"/>
              </a:spcAft>
              <a:buClr>
                <a:srgbClr val="30AD34"/>
              </a:buClr>
              <a:buSzPts val="2000"/>
              <a:buFont typeface="Arial"/>
              <a:buChar char="•"/>
            </a:pPr>
            <a:r>
              <a:rPr b="0" i="0" lang="en-US" sz="2000" u="none" cap="none" strike="noStrike">
                <a:solidFill>
                  <a:srgbClr val="000000"/>
                </a:solidFill>
                <a:latin typeface="Arial"/>
                <a:ea typeface="Arial"/>
                <a:cs typeface="Arial"/>
                <a:sym typeface="Arial"/>
              </a:rPr>
              <a:t>After Hooks</a:t>
            </a:r>
            <a:endParaRPr/>
          </a:p>
          <a:p>
            <a:pPr indent="-342900" lvl="1" marL="1085850" marR="0" rtl="0" algn="l">
              <a:spcBef>
                <a:spcPts val="400"/>
              </a:spcBef>
              <a:spcAft>
                <a:spcPts val="0"/>
              </a:spcAft>
              <a:buClr>
                <a:srgbClr val="30AD34"/>
              </a:buClr>
              <a:buSzPts val="2000"/>
              <a:buFont typeface="Arial"/>
              <a:buChar char="•"/>
            </a:pPr>
            <a:r>
              <a:rPr b="0" i="0" lang="en-US" sz="2000" u="none" cap="none" strike="noStrike">
                <a:solidFill>
                  <a:srgbClr val="000000"/>
                </a:solidFill>
                <a:latin typeface="Arial"/>
                <a:ea typeface="Arial"/>
                <a:cs typeface="Arial"/>
                <a:sym typeface="Arial"/>
              </a:rPr>
              <a:t>Around Hooks </a:t>
            </a:r>
            <a:endParaRPr/>
          </a:p>
          <a:p>
            <a:pPr indent="-342900" lvl="1" marL="1085850" marR="0" rtl="0" algn="l">
              <a:spcBef>
                <a:spcPts val="400"/>
              </a:spcBef>
              <a:spcAft>
                <a:spcPts val="0"/>
              </a:spcAft>
              <a:buClr>
                <a:srgbClr val="30AD34"/>
              </a:buClr>
              <a:buSzPts val="2000"/>
              <a:buFont typeface="Arial"/>
              <a:buChar char="•"/>
            </a:pPr>
            <a:r>
              <a:rPr b="0" i="0" lang="en-US" sz="2000" u="none" cap="none" strike="noStrike">
                <a:solidFill>
                  <a:srgbClr val="000000"/>
                </a:solidFill>
                <a:latin typeface="Arial"/>
                <a:ea typeface="Arial"/>
                <a:cs typeface="Arial"/>
                <a:sym typeface="Arial"/>
              </a:rPr>
              <a:t>After Step 	</a:t>
            </a:r>
            <a:endParaRPr/>
          </a:p>
          <a:p>
            <a:pPr indent="-342900" lvl="1" marL="1085850" marR="0" rtl="0" algn="l">
              <a:spcBef>
                <a:spcPts val="400"/>
              </a:spcBef>
              <a:spcAft>
                <a:spcPts val="0"/>
              </a:spcAft>
              <a:buClr>
                <a:srgbClr val="30AD34"/>
              </a:buClr>
              <a:buSzPts val="2000"/>
              <a:buFont typeface="Arial"/>
              <a:buChar char="•"/>
            </a:pPr>
            <a:r>
              <a:rPr b="0" i="0" lang="en-US" sz="2000" u="none" cap="none" strike="noStrike">
                <a:solidFill>
                  <a:srgbClr val="000000"/>
                </a:solidFill>
                <a:latin typeface="Arial"/>
                <a:ea typeface="Arial"/>
                <a:cs typeface="Arial"/>
                <a:sym typeface="Arial"/>
              </a:rPr>
              <a:t>After Configuration</a:t>
            </a:r>
            <a:endParaRPr b="0" i="0" sz="2000" u="none" cap="none" strike="noStrike">
              <a:solidFill>
                <a:srgbClr val="000000"/>
              </a:solidFill>
              <a:latin typeface="Arial"/>
              <a:ea typeface="Arial"/>
              <a:cs typeface="Arial"/>
              <a:sym typeface="Arial"/>
            </a:endParaRPr>
          </a:p>
        </p:txBody>
      </p:sp>
      <p:sp>
        <p:nvSpPr>
          <p:cNvPr id="546" name="Google Shape;546;p66"/>
          <p:cNvSpPr txBox="1"/>
          <p:nvPr>
            <p:ph idx="12" type="sldNum"/>
          </p:nvPr>
        </p:nvSpPr>
        <p:spPr>
          <a:xfrm>
            <a:off x="8361363" y="6407150"/>
            <a:ext cx="49847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US" sz="1200">
                <a:solidFill>
                  <a:srgbClr val="776F67"/>
                </a:solidFill>
                <a:latin typeface="Arial"/>
                <a:ea typeface="Arial"/>
                <a:cs typeface="Arial"/>
                <a:sym typeface="Arial"/>
              </a:rPr>
              <a:t>‹#›</a:t>
            </a:fld>
            <a:endParaRPr b="1" sz="1200">
              <a:solidFill>
                <a:srgbClr val="776F67"/>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1" name="Shape 551"/>
        <p:cNvGrpSpPr/>
        <p:nvPr/>
      </p:nvGrpSpPr>
      <p:grpSpPr>
        <a:xfrm>
          <a:off x="0" y="0"/>
          <a:ext cx="0" cy="0"/>
          <a:chOff x="0" y="0"/>
          <a:chExt cx="0" cy="0"/>
        </a:xfrm>
      </p:grpSpPr>
      <p:sp>
        <p:nvSpPr>
          <p:cNvPr id="552" name="Google Shape;552;p67"/>
          <p:cNvSpPr txBox="1"/>
          <p:nvPr>
            <p:ph type="ctrTitle"/>
          </p:nvPr>
        </p:nvSpPr>
        <p:spPr>
          <a:xfrm>
            <a:off x="596900" y="292100"/>
            <a:ext cx="8257032"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3500" u="none" cap="none" strike="noStrike">
                <a:solidFill>
                  <a:srgbClr val="30AD34"/>
                </a:solidFill>
                <a:latin typeface="Arial"/>
                <a:ea typeface="Arial"/>
                <a:cs typeface="Arial"/>
                <a:sym typeface="Arial"/>
              </a:rPr>
              <a:t>Before Hooks</a:t>
            </a: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endParaRPr b="1" i="0" sz="3500" u="none" cap="none" strike="noStrike">
              <a:solidFill>
                <a:srgbClr val="30AD34"/>
              </a:solidFill>
              <a:latin typeface="Arial"/>
              <a:ea typeface="Arial"/>
              <a:cs typeface="Arial"/>
              <a:sym typeface="Arial"/>
            </a:endParaRPr>
          </a:p>
        </p:txBody>
      </p:sp>
      <p:pic>
        <p:nvPicPr>
          <p:cNvPr id="553" name="Google Shape;553;p67"/>
          <p:cNvPicPr preferRelativeResize="0"/>
          <p:nvPr/>
        </p:nvPicPr>
        <p:blipFill rotWithShape="1">
          <a:blip r:embed="rId3">
            <a:alphaModFix/>
          </a:blip>
          <a:srcRect b="0" l="0" r="0" t="0"/>
          <a:stretch/>
        </p:blipFill>
        <p:spPr>
          <a:xfrm>
            <a:off x="914826" y="1503161"/>
            <a:ext cx="2438400" cy="1381125"/>
          </a:xfrm>
          <a:prstGeom prst="rect">
            <a:avLst/>
          </a:prstGeom>
          <a:noFill/>
          <a:ln>
            <a:noFill/>
          </a:ln>
        </p:spPr>
      </p:pic>
      <p:pic>
        <p:nvPicPr>
          <p:cNvPr id="554" name="Google Shape;554;p67"/>
          <p:cNvPicPr preferRelativeResize="0"/>
          <p:nvPr/>
        </p:nvPicPr>
        <p:blipFill rotWithShape="1">
          <a:blip r:embed="rId4">
            <a:alphaModFix/>
          </a:blip>
          <a:srcRect b="0" l="0" r="0" t="0"/>
          <a:stretch/>
        </p:blipFill>
        <p:spPr>
          <a:xfrm>
            <a:off x="4485564" y="1503161"/>
            <a:ext cx="3800475" cy="1114425"/>
          </a:xfrm>
          <a:prstGeom prst="rect">
            <a:avLst/>
          </a:prstGeom>
          <a:noFill/>
          <a:ln>
            <a:noFill/>
          </a:ln>
        </p:spPr>
      </p:pic>
      <p:pic>
        <p:nvPicPr>
          <p:cNvPr id="555" name="Google Shape;555;p67"/>
          <p:cNvPicPr preferRelativeResize="0"/>
          <p:nvPr/>
        </p:nvPicPr>
        <p:blipFill rotWithShape="1">
          <a:blip r:embed="rId5">
            <a:alphaModFix/>
          </a:blip>
          <a:srcRect b="0" l="0" r="0" t="0"/>
          <a:stretch/>
        </p:blipFill>
        <p:spPr>
          <a:xfrm>
            <a:off x="1427896" y="3793722"/>
            <a:ext cx="1562100" cy="600075"/>
          </a:xfrm>
          <a:prstGeom prst="rect">
            <a:avLst/>
          </a:prstGeom>
          <a:noFill/>
          <a:ln>
            <a:noFill/>
          </a:ln>
        </p:spPr>
      </p:pic>
      <p:sp>
        <p:nvSpPr>
          <p:cNvPr id="556" name="Google Shape;556;p67"/>
          <p:cNvSpPr/>
          <p:nvPr/>
        </p:nvSpPr>
        <p:spPr>
          <a:xfrm>
            <a:off x="736481" y="1076798"/>
            <a:ext cx="2768719" cy="358301"/>
          </a:xfrm>
          <a:prstGeom prst="rect">
            <a:avLst/>
          </a:prstGeom>
          <a:gradFill>
            <a:gsLst>
              <a:gs pos="0">
                <a:srgbClr val="4E98A2"/>
              </a:gs>
              <a:gs pos="100000">
                <a:srgbClr val="ACE1E8"/>
              </a:gs>
            </a:gsLst>
            <a:lin ang="16200000" scaled="0"/>
          </a:gradFill>
          <a:ln cap="flat" cmpd="sng" w="9525">
            <a:solidFill>
              <a:srgbClr val="538E96"/>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Directory Structure</a:t>
            </a:r>
            <a:endParaRPr sz="1800">
              <a:solidFill>
                <a:schemeClr val="lt1"/>
              </a:solidFill>
              <a:latin typeface="Calibri"/>
              <a:ea typeface="Calibri"/>
              <a:cs typeface="Calibri"/>
              <a:sym typeface="Calibri"/>
            </a:endParaRPr>
          </a:p>
        </p:txBody>
      </p:sp>
      <p:sp>
        <p:nvSpPr>
          <p:cNvPr id="557" name="Google Shape;557;p67"/>
          <p:cNvSpPr/>
          <p:nvPr/>
        </p:nvSpPr>
        <p:spPr>
          <a:xfrm>
            <a:off x="736481" y="3266452"/>
            <a:ext cx="2768719" cy="358301"/>
          </a:xfrm>
          <a:prstGeom prst="rect">
            <a:avLst/>
          </a:prstGeom>
          <a:gradFill>
            <a:gsLst>
              <a:gs pos="0">
                <a:srgbClr val="4E98A2"/>
              </a:gs>
              <a:gs pos="100000">
                <a:srgbClr val="ACE1E8"/>
              </a:gs>
            </a:gsLst>
            <a:lin ang="16200000" scaled="0"/>
          </a:gradFill>
          <a:ln cap="flat" cmpd="sng" w="9525">
            <a:solidFill>
              <a:srgbClr val="538E96"/>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Hook</a:t>
            </a:r>
            <a:endParaRPr sz="1800">
              <a:solidFill>
                <a:schemeClr val="lt1"/>
              </a:solidFill>
              <a:latin typeface="Calibri"/>
              <a:ea typeface="Calibri"/>
              <a:cs typeface="Calibri"/>
              <a:sym typeface="Calibri"/>
            </a:endParaRPr>
          </a:p>
        </p:txBody>
      </p:sp>
      <p:sp>
        <p:nvSpPr>
          <p:cNvPr id="558" name="Google Shape;558;p67"/>
          <p:cNvSpPr/>
          <p:nvPr/>
        </p:nvSpPr>
        <p:spPr>
          <a:xfrm>
            <a:off x="4870083" y="1076798"/>
            <a:ext cx="2768719" cy="358301"/>
          </a:xfrm>
          <a:prstGeom prst="rect">
            <a:avLst/>
          </a:prstGeom>
          <a:gradFill>
            <a:gsLst>
              <a:gs pos="0">
                <a:srgbClr val="4E98A2"/>
              </a:gs>
              <a:gs pos="100000">
                <a:srgbClr val="ACE1E8"/>
              </a:gs>
            </a:gsLst>
            <a:lin ang="16200000" scaled="0"/>
          </a:gradFill>
          <a:ln cap="flat" cmpd="sng" w="9525">
            <a:solidFill>
              <a:srgbClr val="538E96"/>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Feature File</a:t>
            </a:r>
            <a:endParaRPr sz="1800">
              <a:solidFill>
                <a:schemeClr val="lt1"/>
              </a:solidFill>
              <a:latin typeface="Calibri"/>
              <a:ea typeface="Calibri"/>
              <a:cs typeface="Calibri"/>
              <a:sym typeface="Calibri"/>
            </a:endParaRPr>
          </a:p>
        </p:txBody>
      </p:sp>
      <p:sp>
        <p:nvSpPr>
          <p:cNvPr id="559" name="Google Shape;559;p67"/>
          <p:cNvSpPr/>
          <p:nvPr/>
        </p:nvSpPr>
        <p:spPr>
          <a:xfrm>
            <a:off x="4870083" y="3266451"/>
            <a:ext cx="2768719" cy="358301"/>
          </a:xfrm>
          <a:prstGeom prst="rect">
            <a:avLst/>
          </a:prstGeom>
          <a:gradFill>
            <a:gsLst>
              <a:gs pos="0">
                <a:srgbClr val="4E98A2"/>
              </a:gs>
              <a:gs pos="100000">
                <a:srgbClr val="ACE1E8"/>
              </a:gs>
            </a:gsLst>
            <a:lin ang="16200000" scaled="0"/>
          </a:gradFill>
          <a:ln cap="flat" cmpd="sng" w="9525">
            <a:solidFill>
              <a:srgbClr val="538E96"/>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Step Definitions</a:t>
            </a:r>
            <a:endParaRPr sz="1800">
              <a:solidFill>
                <a:schemeClr val="lt1"/>
              </a:solidFill>
              <a:latin typeface="Calibri"/>
              <a:ea typeface="Calibri"/>
              <a:cs typeface="Calibri"/>
              <a:sym typeface="Calibri"/>
            </a:endParaRPr>
          </a:p>
        </p:txBody>
      </p:sp>
      <p:pic>
        <p:nvPicPr>
          <p:cNvPr id="560" name="Google Shape;560;p67"/>
          <p:cNvPicPr preferRelativeResize="0"/>
          <p:nvPr/>
        </p:nvPicPr>
        <p:blipFill rotWithShape="1">
          <a:blip r:embed="rId6">
            <a:alphaModFix/>
          </a:blip>
          <a:srcRect b="0" l="0" r="0" t="0"/>
          <a:stretch/>
        </p:blipFill>
        <p:spPr>
          <a:xfrm>
            <a:off x="4262882" y="3733800"/>
            <a:ext cx="4591050" cy="638175"/>
          </a:xfrm>
          <a:prstGeom prst="rect">
            <a:avLst/>
          </a:prstGeom>
          <a:noFill/>
          <a:ln>
            <a:noFill/>
          </a:ln>
        </p:spPr>
      </p:pic>
      <p:sp>
        <p:nvSpPr>
          <p:cNvPr id="561" name="Google Shape;561;p67"/>
          <p:cNvSpPr txBox="1"/>
          <p:nvPr>
            <p:ph idx="12" type="sldNum"/>
          </p:nvPr>
        </p:nvSpPr>
        <p:spPr>
          <a:xfrm>
            <a:off x="8361363" y="6407150"/>
            <a:ext cx="49847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US" sz="1200">
                <a:solidFill>
                  <a:srgbClr val="776F67"/>
                </a:solidFill>
                <a:latin typeface="Arial"/>
                <a:ea typeface="Arial"/>
                <a:cs typeface="Arial"/>
                <a:sym typeface="Arial"/>
              </a:rPr>
              <a:t>‹#›</a:t>
            </a:fld>
            <a:endParaRPr b="1" sz="1200">
              <a:solidFill>
                <a:srgbClr val="776F67"/>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6" name="Shape 566"/>
        <p:cNvGrpSpPr/>
        <p:nvPr/>
      </p:nvGrpSpPr>
      <p:grpSpPr>
        <a:xfrm>
          <a:off x="0" y="0"/>
          <a:ext cx="0" cy="0"/>
          <a:chOff x="0" y="0"/>
          <a:chExt cx="0" cy="0"/>
        </a:xfrm>
      </p:grpSpPr>
      <p:sp>
        <p:nvSpPr>
          <p:cNvPr id="567" name="Google Shape;567;p68"/>
          <p:cNvSpPr txBox="1"/>
          <p:nvPr>
            <p:ph type="ctrTitle"/>
          </p:nvPr>
        </p:nvSpPr>
        <p:spPr>
          <a:xfrm>
            <a:off x="596900" y="292100"/>
            <a:ext cx="8257032"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3500" u="none" cap="none" strike="noStrike">
                <a:solidFill>
                  <a:srgbClr val="30AD34"/>
                </a:solidFill>
                <a:latin typeface="Arial"/>
                <a:ea typeface="Arial"/>
                <a:cs typeface="Arial"/>
                <a:sym typeface="Arial"/>
              </a:rPr>
              <a:t>After Hooks</a:t>
            </a: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endParaRPr b="1" i="0" sz="3500" u="none" cap="none" strike="noStrike">
              <a:solidFill>
                <a:srgbClr val="30AD34"/>
              </a:solidFill>
              <a:latin typeface="Arial"/>
              <a:ea typeface="Arial"/>
              <a:cs typeface="Arial"/>
              <a:sym typeface="Arial"/>
            </a:endParaRPr>
          </a:p>
        </p:txBody>
      </p:sp>
      <p:pic>
        <p:nvPicPr>
          <p:cNvPr id="568" name="Google Shape;568;p68"/>
          <p:cNvPicPr preferRelativeResize="0"/>
          <p:nvPr/>
        </p:nvPicPr>
        <p:blipFill rotWithShape="1">
          <a:blip r:embed="rId3">
            <a:alphaModFix/>
          </a:blip>
          <a:srcRect b="0" l="0" r="0" t="0"/>
          <a:stretch/>
        </p:blipFill>
        <p:spPr>
          <a:xfrm>
            <a:off x="914826" y="1503161"/>
            <a:ext cx="2438400" cy="1381125"/>
          </a:xfrm>
          <a:prstGeom prst="rect">
            <a:avLst/>
          </a:prstGeom>
          <a:noFill/>
          <a:ln>
            <a:noFill/>
          </a:ln>
        </p:spPr>
      </p:pic>
      <p:sp>
        <p:nvSpPr>
          <p:cNvPr id="569" name="Google Shape;569;p68"/>
          <p:cNvSpPr/>
          <p:nvPr/>
        </p:nvSpPr>
        <p:spPr>
          <a:xfrm>
            <a:off x="736481" y="1076798"/>
            <a:ext cx="2768719" cy="358301"/>
          </a:xfrm>
          <a:prstGeom prst="rect">
            <a:avLst/>
          </a:prstGeom>
          <a:gradFill>
            <a:gsLst>
              <a:gs pos="0">
                <a:srgbClr val="4E98A2"/>
              </a:gs>
              <a:gs pos="100000">
                <a:srgbClr val="ACE1E8"/>
              </a:gs>
            </a:gsLst>
            <a:lin ang="16200000" scaled="0"/>
          </a:gradFill>
          <a:ln cap="flat" cmpd="sng" w="9525">
            <a:solidFill>
              <a:srgbClr val="538E96"/>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Directory Structure</a:t>
            </a:r>
            <a:endParaRPr sz="1800">
              <a:solidFill>
                <a:schemeClr val="lt1"/>
              </a:solidFill>
              <a:latin typeface="Calibri"/>
              <a:ea typeface="Calibri"/>
              <a:cs typeface="Calibri"/>
              <a:sym typeface="Calibri"/>
            </a:endParaRPr>
          </a:p>
        </p:txBody>
      </p:sp>
      <p:sp>
        <p:nvSpPr>
          <p:cNvPr id="570" name="Google Shape;570;p68"/>
          <p:cNvSpPr/>
          <p:nvPr/>
        </p:nvSpPr>
        <p:spPr>
          <a:xfrm>
            <a:off x="736481" y="3266452"/>
            <a:ext cx="2768719" cy="358301"/>
          </a:xfrm>
          <a:prstGeom prst="rect">
            <a:avLst/>
          </a:prstGeom>
          <a:gradFill>
            <a:gsLst>
              <a:gs pos="0">
                <a:srgbClr val="4E98A2"/>
              </a:gs>
              <a:gs pos="100000">
                <a:srgbClr val="ACE1E8"/>
              </a:gs>
            </a:gsLst>
            <a:lin ang="16200000" scaled="0"/>
          </a:gradFill>
          <a:ln cap="flat" cmpd="sng" w="9525">
            <a:solidFill>
              <a:srgbClr val="538E96"/>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Hook</a:t>
            </a:r>
            <a:endParaRPr sz="1800">
              <a:solidFill>
                <a:schemeClr val="lt1"/>
              </a:solidFill>
              <a:latin typeface="Calibri"/>
              <a:ea typeface="Calibri"/>
              <a:cs typeface="Calibri"/>
              <a:sym typeface="Calibri"/>
            </a:endParaRPr>
          </a:p>
        </p:txBody>
      </p:sp>
      <p:sp>
        <p:nvSpPr>
          <p:cNvPr id="571" name="Google Shape;571;p68"/>
          <p:cNvSpPr/>
          <p:nvPr/>
        </p:nvSpPr>
        <p:spPr>
          <a:xfrm>
            <a:off x="4870083" y="1076798"/>
            <a:ext cx="2768719" cy="358301"/>
          </a:xfrm>
          <a:prstGeom prst="rect">
            <a:avLst/>
          </a:prstGeom>
          <a:gradFill>
            <a:gsLst>
              <a:gs pos="0">
                <a:srgbClr val="4E98A2"/>
              </a:gs>
              <a:gs pos="100000">
                <a:srgbClr val="ACE1E8"/>
              </a:gs>
            </a:gsLst>
            <a:lin ang="16200000" scaled="0"/>
          </a:gradFill>
          <a:ln cap="flat" cmpd="sng" w="9525">
            <a:solidFill>
              <a:srgbClr val="538E96"/>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Feature File</a:t>
            </a:r>
            <a:endParaRPr sz="1800">
              <a:solidFill>
                <a:schemeClr val="lt1"/>
              </a:solidFill>
              <a:latin typeface="Calibri"/>
              <a:ea typeface="Calibri"/>
              <a:cs typeface="Calibri"/>
              <a:sym typeface="Calibri"/>
            </a:endParaRPr>
          </a:p>
        </p:txBody>
      </p:sp>
      <p:sp>
        <p:nvSpPr>
          <p:cNvPr id="572" name="Google Shape;572;p68"/>
          <p:cNvSpPr/>
          <p:nvPr/>
        </p:nvSpPr>
        <p:spPr>
          <a:xfrm>
            <a:off x="4870083" y="3266451"/>
            <a:ext cx="2768719" cy="358301"/>
          </a:xfrm>
          <a:prstGeom prst="rect">
            <a:avLst/>
          </a:prstGeom>
          <a:gradFill>
            <a:gsLst>
              <a:gs pos="0">
                <a:srgbClr val="4E98A2"/>
              </a:gs>
              <a:gs pos="100000">
                <a:srgbClr val="ACE1E8"/>
              </a:gs>
            </a:gsLst>
            <a:lin ang="16200000" scaled="0"/>
          </a:gradFill>
          <a:ln cap="flat" cmpd="sng" w="9525">
            <a:solidFill>
              <a:srgbClr val="538E96"/>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Step Definitions</a:t>
            </a:r>
            <a:endParaRPr sz="1800">
              <a:solidFill>
                <a:schemeClr val="lt1"/>
              </a:solidFill>
              <a:latin typeface="Calibri"/>
              <a:ea typeface="Calibri"/>
              <a:cs typeface="Calibri"/>
              <a:sym typeface="Calibri"/>
            </a:endParaRPr>
          </a:p>
        </p:txBody>
      </p:sp>
      <p:pic>
        <p:nvPicPr>
          <p:cNvPr id="573" name="Google Shape;573;p68"/>
          <p:cNvPicPr preferRelativeResize="0"/>
          <p:nvPr/>
        </p:nvPicPr>
        <p:blipFill rotWithShape="1">
          <a:blip r:embed="rId4">
            <a:alphaModFix/>
          </a:blip>
          <a:srcRect b="0" l="0" r="0" t="0"/>
          <a:stretch/>
        </p:blipFill>
        <p:spPr>
          <a:xfrm>
            <a:off x="4572000" y="1503161"/>
            <a:ext cx="3657600" cy="1543050"/>
          </a:xfrm>
          <a:prstGeom prst="rect">
            <a:avLst/>
          </a:prstGeom>
          <a:noFill/>
          <a:ln>
            <a:noFill/>
          </a:ln>
        </p:spPr>
      </p:pic>
      <p:pic>
        <p:nvPicPr>
          <p:cNvPr id="574" name="Google Shape;574;p68"/>
          <p:cNvPicPr preferRelativeResize="0"/>
          <p:nvPr/>
        </p:nvPicPr>
        <p:blipFill rotWithShape="1">
          <a:blip r:embed="rId5">
            <a:alphaModFix/>
          </a:blip>
          <a:srcRect b="0" l="0" r="0" t="0"/>
          <a:stretch/>
        </p:blipFill>
        <p:spPr>
          <a:xfrm>
            <a:off x="1129138" y="3733800"/>
            <a:ext cx="2009775" cy="1238250"/>
          </a:xfrm>
          <a:prstGeom prst="rect">
            <a:avLst/>
          </a:prstGeom>
          <a:noFill/>
          <a:ln>
            <a:noFill/>
          </a:ln>
        </p:spPr>
      </p:pic>
      <p:pic>
        <p:nvPicPr>
          <p:cNvPr id="575" name="Google Shape;575;p68"/>
          <p:cNvPicPr preferRelativeResize="0"/>
          <p:nvPr/>
        </p:nvPicPr>
        <p:blipFill rotWithShape="1">
          <a:blip r:embed="rId6">
            <a:alphaModFix/>
          </a:blip>
          <a:srcRect b="0" l="0" r="0" t="0"/>
          <a:stretch/>
        </p:blipFill>
        <p:spPr>
          <a:xfrm>
            <a:off x="4262882" y="3733800"/>
            <a:ext cx="4591050" cy="638175"/>
          </a:xfrm>
          <a:prstGeom prst="rect">
            <a:avLst/>
          </a:prstGeom>
          <a:noFill/>
          <a:ln>
            <a:noFill/>
          </a:ln>
        </p:spPr>
      </p:pic>
      <p:sp>
        <p:nvSpPr>
          <p:cNvPr id="576" name="Google Shape;576;p68"/>
          <p:cNvSpPr txBox="1"/>
          <p:nvPr>
            <p:ph idx="12" type="sldNum"/>
          </p:nvPr>
        </p:nvSpPr>
        <p:spPr>
          <a:xfrm>
            <a:off x="8361363" y="6407150"/>
            <a:ext cx="49847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US" sz="1200">
                <a:solidFill>
                  <a:srgbClr val="776F67"/>
                </a:solidFill>
                <a:latin typeface="Arial"/>
                <a:ea typeface="Arial"/>
                <a:cs typeface="Arial"/>
                <a:sym typeface="Arial"/>
              </a:rPr>
              <a:t>‹#›</a:t>
            </a:fld>
            <a:endParaRPr b="1" sz="1200">
              <a:solidFill>
                <a:srgbClr val="776F67"/>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1" name="Shape 581"/>
        <p:cNvGrpSpPr/>
        <p:nvPr/>
      </p:nvGrpSpPr>
      <p:grpSpPr>
        <a:xfrm>
          <a:off x="0" y="0"/>
          <a:ext cx="0" cy="0"/>
          <a:chOff x="0" y="0"/>
          <a:chExt cx="0" cy="0"/>
        </a:xfrm>
      </p:grpSpPr>
      <p:sp>
        <p:nvSpPr>
          <p:cNvPr id="582" name="Google Shape;582;p69"/>
          <p:cNvSpPr txBox="1"/>
          <p:nvPr>
            <p:ph type="ctrTitle"/>
          </p:nvPr>
        </p:nvSpPr>
        <p:spPr>
          <a:xfrm>
            <a:off x="596900" y="292100"/>
            <a:ext cx="8257032"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3500" u="none" cap="none" strike="noStrike">
                <a:solidFill>
                  <a:srgbClr val="30AD34"/>
                </a:solidFill>
                <a:latin typeface="Arial"/>
                <a:ea typeface="Arial"/>
                <a:cs typeface="Arial"/>
                <a:sym typeface="Arial"/>
              </a:rPr>
              <a:t>Around Hooks</a:t>
            </a: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endParaRPr b="1" i="0" sz="3500" u="none" cap="none" strike="noStrike">
              <a:solidFill>
                <a:srgbClr val="30AD34"/>
              </a:solidFill>
              <a:latin typeface="Arial"/>
              <a:ea typeface="Arial"/>
              <a:cs typeface="Arial"/>
              <a:sym typeface="Arial"/>
            </a:endParaRPr>
          </a:p>
        </p:txBody>
      </p:sp>
      <p:pic>
        <p:nvPicPr>
          <p:cNvPr id="583" name="Google Shape;583;p69"/>
          <p:cNvPicPr preferRelativeResize="0"/>
          <p:nvPr/>
        </p:nvPicPr>
        <p:blipFill rotWithShape="1">
          <a:blip r:embed="rId3">
            <a:alphaModFix/>
          </a:blip>
          <a:srcRect b="0" l="0" r="0" t="0"/>
          <a:stretch/>
        </p:blipFill>
        <p:spPr>
          <a:xfrm>
            <a:off x="914826" y="1503161"/>
            <a:ext cx="2438400" cy="1381125"/>
          </a:xfrm>
          <a:prstGeom prst="rect">
            <a:avLst/>
          </a:prstGeom>
          <a:noFill/>
          <a:ln>
            <a:noFill/>
          </a:ln>
        </p:spPr>
      </p:pic>
      <p:sp>
        <p:nvSpPr>
          <p:cNvPr id="584" name="Google Shape;584;p69"/>
          <p:cNvSpPr/>
          <p:nvPr/>
        </p:nvSpPr>
        <p:spPr>
          <a:xfrm>
            <a:off x="736481" y="1076798"/>
            <a:ext cx="2768719" cy="358301"/>
          </a:xfrm>
          <a:prstGeom prst="rect">
            <a:avLst/>
          </a:prstGeom>
          <a:gradFill>
            <a:gsLst>
              <a:gs pos="0">
                <a:srgbClr val="4E98A2"/>
              </a:gs>
              <a:gs pos="100000">
                <a:srgbClr val="ACE1E8"/>
              </a:gs>
            </a:gsLst>
            <a:lin ang="16200000" scaled="0"/>
          </a:gradFill>
          <a:ln cap="flat" cmpd="sng" w="9525">
            <a:solidFill>
              <a:srgbClr val="538E96"/>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Directory Structure</a:t>
            </a:r>
            <a:endParaRPr sz="1800">
              <a:solidFill>
                <a:schemeClr val="lt1"/>
              </a:solidFill>
              <a:latin typeface="Calibri"/>
              <a:ea typeface="Calibri"/>
              <a:cs typeface="Calibri"/>
              <a:sym typeface="Calibri"/>
            </a:endParaRPr>
          </a:p>
        </p:txBody>
      </p:sp>
      <p:sp>
        <p:nvSpPr>
          <p:cNvPr id="585" name="Google Shape;585;p69"/>
          <p:cNvSpPr/>
          <p:nvPr/>
        </p:nvSpPr>
        <p:spPr>
          <a:xfrm>
            <a:off x="736481" y="3266452"/>
            <a:ext cx="2768719" cy="358301"/>
          </a:xfrm>
          <a:prstGeom prst="rect">
            <a:avLst/>
          </a:prstGeom>
          <a:gradFill>
            <a:gsLst>
              <a:gs pos="0">
                <a:srgbClr val="4E98A2"/>
              </a:gs>
              <a:gs pos="100000">
                <a:srgbClr val="ACE1E8"/>
              </a:gs>
            </a:gsLst>
            <a:lin ang="16200000" scaled="0"/>
          </a:gradFill>
          <a:ln cap="flat" cmpd="sng" w="9525">
            <a:solidFill>
              <a:srgbClr val="538E96"/>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Hook</a:t>
            </a:r>
            <a:endParaRPr sz="1800">
              <a:solidFill>
                <a:schemeClr val="lt1"/>
              </a:solidFill>
              <a:latin typeface="Calibri"/>
              <a:ea typeface="Calibri"/>
              <a:cs typeface="Calibri"/>
              <a:sym typeface="Calibri"/>
            </a:endParaRPr>
          </a:p>
        </p:txBody>
      </p:sp>
      <p:sp>
        <p:nvSpPr>
          <p:cNvPr id="586" name="Google Shape;586;p69"/>
          <p:cNvSpPr/>
          <p:nvPr/>
        </p:nvSpPr>
        <p:spPr>
          <a:xfrm>
            <a:off x="4870083" y="1076798"/>
            <a:ext cx="2768719" cy="358301"/>
          </a:xfrm>
          <a:prstGeom prst="rect">
            <a:avLst/>
          </a:prstGeom>
          <a:gradFill>
            <a:gsLst>
              <a:gs pos="0">
                <a:srgbClr val="4E98A2"/>
              </a:gs>
              <a:gs pos="100000">
                <a:srgbClr val="ACE1E8"/>
              </a:gs>
            </a:gsLst>
            <a:lin ang="16200000" scaled="0"/>
          </a:gradFill>
          <a:ln cap="flat" cmpd="sng" w="9525">
            <a:solidFill>
              <a:srgbClr val="538E96"/>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Feature File</a:t>
            </a:r>
            <a:endParaRPr sz="1800">
              <a:solidFill>
                <a:schemeClr val="lt1"/>
              </a:solidFill>
              <a:latin typeface="Calibri"/>
              <a:ea typeface="Calibri"/>
              <a:cs typeface="Calibri"/>
              <a:sym typeface="Calibri"/>
            </a:endParaRPr>
          </a:p>
        </p:txBody>
      </p:sp>
      <p:sp>
        <p:nvSpPr>
          <p:cNvPr id="587" name="Google Shape;587;p69"/>
          <p:cNvSpPr/>
          <p:nvPr/>
        </p:nvSpPr>
        <p:spPr>
          <a:xfrm>
            <a:off x="4870083" y="3266451"/>
            <a:ext cx="2768719" cy="358301"/>
          </a:xfrm>
          <a:prstGeom prst="rect">
            <a:avLst/>
          </a:prstGeom>
          <a:gradFill>
            <a:gsLst>
              <a:gs pos="0">
                <a:srgbClr val="4E98A2"/>
              </a:gs>
              <a:gs pos="100000">
                <a:srgbClr val="ACE1E8"/>
              </a:gs>
            </a:gsLst>
            <a:lin ang="16200000" scaled="0"/>
          </a:gradFill>
          <a:ln cap="flat" cmpd="sng" w="9525">
            <a:solidFill>
              <a:srgbClr val="538E96"/>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Step Definitions</a:t>
            </a:r>
            <a:endParaRPr sz="1800">
              <a:solidFill>
                <a:schemeClr val="lt1"/>
              </a:solidFill>
              <a:latin typeface="Calibri"/>
              <a:ea typeface="Calibri"/>
              <a:cs typeface="Calibri"/>
              <a:sym typeface="Calibri"/>
            </a:endParaRPr>
          </a:p>
        </p:txBody>
      </p:sp>
      <p:pic>
        <p:nvPicPr>
          <p:cNvPr id="588" name="Google Shape;588;p69"/>
          <p:cNvPicPr preferRelativeResize="0"/>
          <p:nvPr/>
        </p:nvPicPr>
        <p:blipFill rotWithShape="1">
          <a:blip r:embed="rId4">
            <a:alphaModFix/>
          </a:blip>
          <a:srcRect b="0" l="0" r="0" t="0"/>
          <a:stretch/>
        </p:blipFill>
        <p:spPr>
          <a:xfrm>
            <a:off x="4330392" y="1498288"/>
            <a:ext cx="3848100" cy="1704975"/>
          </a:xfrm>
          <a:prstGeom prst="rect">
            <a:avLst/>
          </a:prstGeom>
          <a:noFill/>
          <a:ln>
            <a:noFill/>
          </a:ln>
        </p:spPr>
      </p:pic>
      <p:pic>
        <p:nvPicPr>
          <p:cNvPr id="589" name="Google Shape;589;p69"/>
          <p:cNvPicPr preferRelativeResize="0"/>
          <p:nvPr/>
        </p:nvPicPr>
        <p:blipFill rotWithShape="1">
          <a:blip r:embed="rId5">
            <a:alphaModFix/>
          </a:blip>
          <a:srcRect b="0" l="0" r="0" t="0"/>
          <a:stretch/>
        </p:blipFill>
        <p:spPr>
          <a:xfrm>
            <a:off x="914826" y="3925945"/>
            <a:ext cx="2667000" cy="1714500"/>
          </a:xfrm>
          <a:prstGeom prst="rect">
            <a:avLst/>
          </a:prstGeom>
          <a:noFill/>
          <a:ln>
            <a:noFill/>
          </a:ln>
        </p:spPr>
      </p:pic>
      <p:pic>
        <p:nvPicPr>
          <p:cNvPr id="590" name="Google Shape;590;p69"/>
          <p:cNvPicPr preferRelativeResize="0"/>
          <p:nvPr/>
        </p:nvPicPr>
        <p:blipFill rotWithShape="1">
          <a:blip r:embed="rId6">
            <a:alphaModFix/>
          </a:blip>
          <a:srcRect b="0" l="0" r="0" t="0"/>
          <a:stretch/>
        </p:blipFill>
        <p:spPr>
          <a:xfrm>
            <a:off x="3958917" y="3928593"/>
            <a:ext cx="4591050" cy="638175"/>
          </a:xfrm>
          <a:prstGeom prst="rect">
            <a:avLst/>
          </a:prstGeom>
          <a:noFill/>
          <a:ln>
            <a:noFill/>
          </a:ln>
        </p:spPr>
      </p:pic>
      <p:sp>
        <p:nvSpPr>
          <p:cNvPr id="591" name="Google Shape;591;p69"/>
          <p:cNvSpPr txBox="1"/>
          <p:nvPr>
            <p:ph idx="12" type="sldNum"/>
          </p:nvPr>
        </p:nvSpPr>
        <p:spPr>
          <a:xfrm>
            <a:off x="8361363" y="6407150"/>
            <a:ext cx="49847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US" sz="1200">
                <a:solidFill>
                  <a:srgbClr val="776F67"/>
                </a:solidFill>
                <a:latin typeface="Arial"/>
                <a:ea typeface="Arial"/>
                <a:cs typeface="Arial"/>
                <a:sym typeface="Arial"/>
              </a:rPr>
              <a:t>‹#›</a:t>
            </a:fld>
            <a:endParaRPr b="1" sz="1200">
              <a:solidFill>
                <a:srgbClr val="776F67"/>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6"/>
          <p:cNvSpPr txBox="1"/>
          <p:nvPr>
            <p:ph type="ctrTitle"/>
          </p:nvPr>
        </p:nvSpPr>
        <p:spPr>
          <a:xfrm>
            <a:off x="3708400" y="2806700"/>
            <a:ext cx="4787900"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0" lang="en-US" sz="3000" u="none" cap="none" strike="noStrike">
                <a:solidFill>
                  <a:srgbClr val="30AD34"/>
                </a:solidFill>
                <a:latin typeface="Arial"/>
                <a:ea typeface="Arial"/>
                <a:cs typeface="Arial"/>
                <a:sym typeface="Arial"/>
              </a:rPr>
              <a:t>Adaptable</a:t>
            </a:r>
            <a:br>
              <a:rPr b="1" i="0" lang="en-US" sz="3000" u="none" cap="none" strike="noStrike">
                <a:solidFill>
                  <a:srgbClr val="30AD34"/>
                </a:solidFill>
                <a:latin typeface="Arial"/>
                <a:ea typeface="Arial"/>
                <a:cs typeface="Arial"/>
                <a:sym typeface="Arial"/>
              </a:rPr>
            </a:br>
            <a:endParaRPr b="1" i="0" sz="3000" u="none" cap="none" strike="noStrike">
              <a:solidFill>
                <a:srgbClr val="30AD34"/>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6" name="Shape 596"/>
        <p:cNvGrpSpPr/>
        <p:nvPr/>
      </p:nvGrpSpPr>
      <p:grpSpPr>
        <a:xfrm>
          <a:off x="0" y="0"/>
          <a:ext cx="0" cy="0"/>
          <a:chOff x="0" y="0"/>
          <a:chExt cx="0" cy="0"/>
        </a:xfrm>
      </p:grpSpPr>
      <p:sp>
        <p:nvSpPr>
          <p:cNvPr id="597" name="Google Shape;597;p70"/>
          <p:cNvSpPr txBox="1"/>
          <p:nvPr>
            <p:ph type="ctrTitle"/>
          </p:nvPr>
        </p:nvSpPr>
        <p:spPr>
          <a:xfrm>
            <a:off x="596900" y="292100"/>
            <a:ext cx="8257032"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3500" u="none" cap="none" strike="noStrike">
                <a:solidFill>
                  <a:srgbClr val="30AD34"/>
                </a:solidFill>
                <a:latin typeface="Arial"/>
                <a:ea typeface="Arial"/>
                <a:cs typeface="Arial"/>
                <a:sym typeface="Arial"/>
              </a:rPr>
              <a:t>Ninja Testing with Hooks</a:t>
            </a: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endParaRPr b="1" i="0" sz="3500" u="none" cap="none" strike="noStrike">
              <a:solidFill>
                <a:srgbClr val="30AD34"/>
              </a:solidFill>
              <a:latin typeface="Arial"/>
              <a:ea typeface="Arial"/>
              <a:cs typeface="Arial"/>
              <a:sym typeface="Arial"/>
            </a:endParaRPr>
          </a:p>
        </p:txBody>
      </p:sp>
      <p:sp>
        <p:nvSpPr>
          <p:cNvPr id="598" name="Google Shape;598;p70"/>
          <p:cNvSpPr/>
          <p:nvPr/>
        </p:nvSpPr>
        <p:spPr>
          <a:xfrm>
            <a:off x="813107" y="1076798"/>
            <a:ext cx="2768719" cy="358301"/>
          </a:xfrm>
          <a:prstGeom prst="rect">
            <a:avLst/>
          </a:prstGeom>
          <a:gradFill>
            <a:gsLst>
              <a:gs pos="0">
                <a:srgbClr val="4E98A2"/>
              </a:gs>
              <a:gs pos="100000">
                <a:srgbClr val="ACE1E8"/>
              </a:gs>
            </a:gsLst>
            <a:lin ang="16200000" scaled="0"/>
          </a:gradFill>
          <a:ln cap="flat" cmpd="sng" w="9525">
            <a:solidFill>
              <a:srgbClr val="538E96"/>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Hook</a:t>
            </a:r>
            <a:endParaRPr sz="1800">
              <a:solidFill>
                <a:schemeClr val="lt1"/>
              </a:solidFill>
              <a:latin typeface="Calibri"/>
              <a:ea typeface="Calibri"/>
              <a:cs typeface="Calibri"/>
              <a:sym typeface="Calibri"/>
            </a:endParaRPr>
          </a:p>
        </p:txBody>
      </p:sp>
      <p:sp>
        <p:nvSpPr>
          <p:cNvPr id="599" name="Google Shape;599;p70"/>
          <p:cNvSpPr/>
          <p:nvPr/>
        </p:nvSpPr>
        <p:spPr>
          <a:xfrm>
            <a:off x="4870083" y="1076798"/>
            <a:ext cx="2768719" cy="358301"/>
          </a:xfrm>
          <a:prstGeom prst="rect">
            <a:avLst/>
          </a:prstGeom>
          <a:gradFill>
            <a:gsLst>
              <a:gs pos="0">
                <a:srgbClr val="4E98A2"/>
              </a:gs>
              <a:gs pos="100000">
                <a:srgbClr val="ACE1E8"/>
              </a:gs>
            </a:gsLst>
            <a:lin ang="16200000" scaled="0"/>
          </a:gradFill>
          <a:ln cap="flat" cmpd="sng" w="9525">
            <a:solidFill>
              <a:srgbClr val="538E96"/>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Feature File</a:t>
            </a:r>
            <a:endParaRPr sz="1800">
              <a:solidFill>
                <a:schemeClr val="lt1"/>
              </a:solidFill>
              <a:latin typeface="Calibri"/>
              <a:ea typeface="Calibri"/>
              <a:cs typeface="Calibri"/>
              <a:sym typeface="Calibri"/>
            </a:endParaRPr>
          </a:p>
        </p:txBody>
      </p:sp>
      <p:pic>
        <p:nvPicPr>
          <p:cNvPr id="600" name="Google Shape;600;p70"/>
          <p:cNvPicPr preferRelativeResize="0"/>
          <p:nvPr/>
        </p:nvPicPr>
        <p:blipFill rotWithShape="1">
          <a:blip r:embed="rId3">
            <a:alphaModFix/>
          </a:blip>
          <a:srcRect b="0" l="0" r="0" t="0"/>
          <a:stretch/>
        </p:blipFill>
        <p:spPr>
          <a:xfrm>
            <a:off x="4870083" y="1905000"/>
            <a:ext cx="3495675" cy="1352550"/>
          </a:xfrm>
          <a:prstGeom prst="rect">
            <a:avLst/>
          </a:prstGeom>
          <a:noFill/>
          <a:ln>
            <a:noFill/>
          </a:ln>
        </p:spPr>
      </p:pic>
      <p:pic>
        <p:nvPicPr>
          <p:cNvPr id="601" name="Google Shape;601;p70"/>
          <p:cNvPicPr preferRelativeResize="0"/>
          <p:nvPr/>
        </p:nvPicPr>
        <p:blipFill rotWithShape="1">
          <a:blip r:embed="rId4">
            <a:alphaModFix/>
          </a:blip>
          <a:srcRect b="0" l="0" r="0" t="0"/>
          <a:stretch/>
        </p:blipFill>
        <p:spPr>
          <a:xfrm>
            <a:off x="911895" y="1905000"/>
            <a:ext cx="2705100" cy="962025"/>
          </a:xfrm>
          <a:prstGeom prst="rect">
            <a:avLst/>
          </a:prstGeom>
          <a:noFill/>
          <a:ln>
            <a:noFill/>
          </a:ln>
        </p:spPr>
      </p:pic>
      <p:sp>
        <p:nvSpPr>
          <p:cNvPr id="602" name="Google Shape;602;p70"/>
          <p:cNvSpPr txBox="1"/>
          <p:nvPr>
            <p:ph idx="12" type="sldNum"/>
          </p:nvPr>
        </p:nvSpPr>
        <p:spPr>
          <a:xfrm>
            <a:off x="8361363" y="6407150"/>
            <a:ext cx="49847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US" sz="1200">
                <a:solidFill>
                  <a:srgbClr val="776F67"/>
                </a:solidFill>
                <a:latin typeface="Arial"/>
                <a:ea typeface="Arial"/>
                <a:cs typeface="Arial"/>
                <a:sym typeface="Arial"/>
              </a:rPr>
              <a:t>‹#›</a:t>
            </a:fld>
            <a:endParaRPr b="1" sz="1200">
              <a:solidFill>
                <a:srgbClr val="776F67"/>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7" name="Shape 607"/>
        <p:cNvGrpSpPr/>
        <p:nvPr/>
      </p:nvGrpSpPr>
      <p:grpSpPr>
        <a:xfrm>
          <a:off x="0" y="0"/>
          <a:ext cx="0" cy="0"/>
          <a:chOff x="0" y="0"/>
          <a:chExt cx="0" cy="0"/>
        </a:xfrm>
      </p:grpSpPr>
      <p:sp>
        <p:nvSpPr>
          <p:cNvPr id="608" name="Google Shape;608;p71"/>
          <p:cNvSpPr txBox="1"/>
          <p:nvPr>
            <p:ph type="ctrTitle"/>
          </p:nvPr>
        </p:nvSpPr>
        <p:spPr>
          <a:xfrm>
            <a:off x="596900" y="292100"/>
            <a:ext cx="8257032"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3500" u="none" cap="none" strike="noStrike">
                <a:solidFill>
                  <a:srgbClr val="30AD34"/>
                </a:solidFill>
                <a:latin typeface="Arial"/>
                <a:ea typeface="Arial"/>
                <a:cs typeface="Arial"/>
                <a:sym typeface="Arial"/>
              </a:rPr>
              <a:t>Data Setup and Cleanup | Constraints</a:t>
            </a: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0"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endParaRPr b="1" i="0" sz="3500" u="none" cap="none" strike="noStrike">
              <a:solidFill>
                <a:srgbClr val="30AD34"/>
              </a:solidFill>
              <a:latin typeface="Arial"/>
              <a:ea typeface="Arial"/>
              <a:cs typeface="Arial"/>
              <a:sym typeface="Arial"/>
            </a:endParaRPr>
          </a:p>
        </p:txBody>
      </p:sp>
      <p:sp>
        <p:nvSpPr>
          <p:cNvPr id="609" name="Google Shape;609;p71"/>
          <p:cNvSpPr txBox="1"/>
          <p:nvPr>
            <p:ph idx="1" type="body"/>
          </p:nvPr>
        </p:nvSpPr>
        <p:spPr>
          <a:xfrm>
            <a:off x="588962" y="1439331"/>
            <a:ext cx="8270876" cy="45529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0AD34"/>
              </a:buClr>
              <a:buSzPts val="2200"/>
              <a:buFont typeface="Arial"/>
              <a:buNone/>
            </a:pPr>
            <a:r>
              <a:rPr b="0" i="0" lang="en-US" sz="2200" u="none" cap="none" strike="noStrike">
                <a:solidFill>
                  <a:srgbClr val="000000"/>
                </a:solidFill>
                <a:latin typeface="Arial"/>
                <a:ea typeface="Arial"/>
                <a:cs typeface="Arial"/>
                <a:sym typeface="Arial"/>
              </a:rPr>
              <a:t>This process of test data setup and tear down is the gold-standard but can become inefficient, this should only be used where it makes sense by improving the quality and efficiency of a given test.</a:t>
            </a:r>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0" lvl="0" marL="0" marR="0" rtl="0" algn="l">
              <a:spcBef>
                <a:spcPts val="1200"/>
              </a:spcBef>
              <a:spcAft>
                <a:spcPts val="0"/>
              </a:spcAft>
              <a:buClr>
                <a:srgbClr val="30AD34"/>
              </a:buClr>
              <a:buSzPts val="2200"/>
              <a:buFont typeface="Arial"/>
              <a:buNone/>
            </a:pPr>
            <a:r>
              <a:rPr b="0" i="0" lang="en-US" sz="2200" u="none" cap="none" strike="noStrike">
                <a:solidFill>
                  <a:srgbClr val="000000"/>
                </a:solidFill>
                <a:latin typeface="Arial"/>
                <a:ea typeface="Arial"/>
                <a:cs typeface="Arial"/>
                <a:sym typeface="Arial"/>
              </a:rPr>
              <a:t>Examples of inefficiency:</a:t>
            </a:r>
            <a:endParaRPr/>
          </a:p>
          <a:p>
            <a:pPr indent="-342900" lvl="0" marL="342900" marR="0" rtl="0" algn="l">
              <a:spcBef>
                <a:spcPts val="1200"/>
              </a:spcBef>
              <a:spcAft>
                <a:spcPts val="0"/>
              </a:spcAft>
              <a:buClr>
                <a:srgbClr val="30AD34"/>
              </a:buClr>
              <a:buSzPts val="2200"/>
              <a:buFont typeface="Arial"/>
              <a:buChar char="•"/>
            </a:pPr>
            <a:r>
              <a:rPr b="0" i="0" lang="en-US" sz="2200" u="none" cap="none" strike="noStrike">
                <a:solidFill>
                  <a:srgbClr val="000000"/>
                </a:solidFill>
                <a:latin typeface="Arial"/>
                <a:ea typeface="Arial"/>
                <a:cs typeface="Arial"/>
                <a:sym typeface="Arial"/>
              </a:rPr>
              <a:t>Time consuming</a:t>
            </a:r>
            <a:endParaRPr/>
          </a:p>
          <a:p>
            <a:pPr indent="-342900" lvl="0" marL="342900" marR="0" rtl="0" algn="l">
              <a:spcBef>
                <a:spcPts val="1200"/>
              </a:spcBef>
              <a:spcAft>
                <a:spcPts val="0"/>
              </a:spcAft>
              <a:buClr>
                <a:srgbClr val="30AD34"/>
              </a:buClr>
              <a:buSzPts val="2200"/>
              <a:buFont typeface="Arial"/>
              <a:buChar char="•"/>
            </a:pPr>
            <a:r>
              <a:rPr b="0" i="0" lang="en-US" sz="2200" u="none" cap="none" strike="noStrike">
                <a:solidFill>
                  <a:srgbClr val="000000"/>
                </a:solidFill>
                <a:latin typeface="Arial"/>
                <a:ea typeface="Arial"/>
                <a:cs typeface="Arial"/>
                <a:sym typeface="Arial"/>
              </a:rPr>
              <a:t>Not a reliable process </a:t>
            </a:r>
            <a:endParaRPr/>
          </a:p>
          <a:p>
            <a:pPr indent="-342900" lvl="0" marL="342900" marR="0" rtl="0" algn="l">
              <a:spcBef>
                <a:spcPts val="1200"/>
              </a:spcBef>
              <a:spcAft>
                <a:spcPts val="0"/>
              </a:spcAft>
              <a:buClr>
                <a:srgbClr val="30AD34"/>
              </a:buClr>
              <a:buSzPts val="2200"/>
              <a:buFont typeface="Arial"/>
              <a:buChar char="•"/>
            </a:pPr>
            <a:r>
              <a:rPr b="0" i="0" lang="en-US" sz="2200" u="none" cap="none" strike="noStrike">
                <a:solidFill>
                  <a:srgbClr val="000000"/>
                </a:solidFill>
                <a:latin typeface="Arial"/>
                <a:ea typeface="Arial"/>
                <a:cs typeface="Arial"/>
                <a:sym typeface="Arial"/>
              </a:rPr>
              <a:t>Not needed</a:t>
            </a:r>
            <a:endParaRPr/>
          </a:p>
          <a:p>
            <a:pPr indent="-203200" lvl="0" marL="34290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0" lvl="0" marL="0" marR="0" rtl="0" algn="l">
              <a:spcBef>
                <a:spcPts val="1200"/>
              </a:spcBef>
              <a:spcAft>
                <a:spcPts val="0"/>
              </a:spcAft>
              <a:buClr>
                <a:srgbClr val="30AD34"/>
              </a:buClr>
              <a:buSzPts val="2200"/>
              <a:buFont typeface="Arial"/>
              <a:buNone/>
            </a:pPr>
            <a:r>
              <a:rPr b="0" i="0" lang="en-US" sz="2200" u="none" cap="none" strike="noStrike">
                <a:solidFill>
                  <a:srgbClr val="000000"/>
                </a:solidFill>
                <a:latin typeface="Arial"/>
                <a:ea typeface="Arial"/>
                <a:cs typeface="Arial"/>
                <a:sym typeface="Arial"/>
              </a:rPr>
              <a:t> </a:t>
            </a:r>
            <a:endParaRPr b="0" i="0" sz="2200" u="none" cap="none" strike="noStrike">
              <a:solidFill>
                <a:srgbClr val="000000"/>
              </a:solidFill>
              <a:latin typeface="Arial"/>
              <a:ea typeface="Arial"/>
              <a:cs typeface="Arial"/>
              <a:sym typeface="Arial"/>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p:txBody>
      </p:sp>
      <p:sp>
        <p:nvSpPr>
          <p:cNvPr id="610" name="Google Shape;610;p71"/>
          <p:cNvSpPr txBox="1"/>
          <p:nvPr>
            <p:ph idx="12" type="sldNum"/>
          </p:nvPr>
        </p:nvSpPr>
        <p:spPr>
          <a:xfrm>
            <a:off x="8361363" y="6407150"/>
            <a:ext cx="49847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US" sz="1200">
                <a:solidFill>
                  <a:srgbClr val="776F67"/>
                </a:solidFill>
                <a:latin typeface="Arial"/>
                <a:ea typeface="Arial"/>
                <a:cs typeface="Arial"/>
                <a:sym typeface="Arial"/>
              </a:rPr>
              <a:t>‹#›</a:t>
            </a:fld>
            <a:endParaRPr b="1" sz="1200">
              <a:solidFill>
                <a:srgbClr val="776F67"/>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5" name="Shape 615"/>
        <p:cNvGrpSpPr/>
        <p:nvPr/>
      </p:nvGrpSpPr>
      <p:grpSpPr>
        <a:xfrm>
          <a:off x="0" y="0"/>
          <a:ext cx="0" cy="0"/>
          <a:chOff x="0" y="0"/>
          <a:chExt cx="0" cy="0"/>
        </a:xfrm>
      </p:grpSpPr>
      <p:sp>
        <p:nvSpPr>
          <p:cNvPr id="616" name="Google Shape;616;p72"/>
          <p:cNvSpPr txBox="1"/>
          <p:nvPr>
            <p:ph type="ctrTitle"/>
          </p:nvPr>
        </p:nvSpPr>
        <p:spPr>
          <a:xfrm>
            <a:off x="596900" y="292100"/>
            <a:ext cx="8257032"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0" lang="en-US" sz="3500" u="none" cap="none" strike="noStrike">
                <a:solidFill>
                  <a:srgbClr val="30AD34"/>
                </a:solidFill>
                <a:latin typeface="Arial"/>
                <a:ea typeface="Arial"/>
                <a:cs typeface="Arial"/>
                <a:sym typeface="Arial"/>
              </a:rPr>
              <a:t>Conclusion </a:t>
            </a:r>
            <a:br>
              <a:rPr b="1"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r>
              <a:rPr b="0" i="0" lang="en-US" sz="3500" u="none" cap="none" strike="noStrike">
                <a:solidFill>
                  <a:srgbClr val="30AD34"/>
                </a:solidFill>
                <a:latin typeface="Arial"/>
                <a:ea typeface="Arial"/>
                <a:cs typeface="Arial"/>
                <a:sym typeface="Arial"/>
              </a:rPr>
              <a:t> </a:t>
            </a:r>
            <a:br>
              <a:rPr b="1"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endParaRPr b="1" i="0" sz="3500" u="none" cap="none" strike="noStrike">
              <a:solidFill>
                <a:srgbClr val="30AD34"/>
              </a:solidFill>
              <a:latin typeface="Arial"/>
              <a:ea typeface="Arial"/>
              <a:cs typeface="Arial"/>
              <a:sym typeface="Arial"/>
            </a:endParaRPr>
          </a:p>
        </p:txBody>
      </p:sp>
      <p:sp>
        <p:nvSpPr>
          <p:cNvPr id="617" name="Google Shape;617;p72"/>
          <p:cNvSpPr txBox="1"/>
          <p:nvPr>
            <p:ph idx="1" type="body"/>
          </p:nvPr>
        </p:nvSpPr>
        <p:spPr>
          <a:xfrm>
            <a:off x="588962" y="1439331"/>
            <a:ext cx="8270876" cy="45529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0AD34"/>
              </a:buClr>
              <a:buSzPts val="1600"/>
              <a:buFont typeface="Arial"/>
              <a:buNone/>
            </a:pPr>
            <a:r>
              <a:rPr b="0" i="0" lang="en-US" sz="1600" u="none" cap="none" strike="noStrike">
                <a:solidFill>
                  <a:srgbClr val="000000"/>
                </a:solidFill>
                <a:latin typeface="Arial"/>
                <a:ea typeface="Arial"/>
                <a:cs typeface="Arial"/>
                <a:sym typeface="Arial"/>
              </a:rPr>
              <a:t>In conclusion we have discussed:</a:t>
            </a:r>
            <a:endParaRPr/>
          </a:p>
          <a:p>
            <a:pPr indent="0" lvl="0" marL="0" marR="0" rtl="0" algn="l">
              <a:spcBef>
                <a:spcPts val="1200"/>
              </a:spcBef>
              <a:spcAft>
                <a:spcPts val="0"/>
              </a:spcAft>
              <a:buClr>
                <a:srgbClr val="30AD34"/>
              </a:buClr>
              <a:buSzPts val="1600"/>
              <a:buFont typeface="Arial"/>
              <a:buNone/>
            </a:pPr>
            <a:r>
              <a:rPr b="0" i="0" lang="en-US" sz="1600" u="none" cap="none" strike="noStrike">
                <a:solidFill>
                  <a:srgbClr val="000000"/>
                </a:solidFill>
                <a:latin typeface="Arial"/>
                <a:ea typeface="Arial"/>
                <a:cs typeface="Arial"/>
                <a:sym typeface="Arial"/>
              </a:rPr>
              <a:t>Adaptable</a:t>
            </a:r>
            <a:endParaRPr b="0" i="0" sz="1600" u="none" cap="none" strike="noStrike">
              <a:solidFill>
                <a:srgbClr val="000000"/>
              </a:solidFill>
              <a:latin typeface="Arial"/>
              <a:ea typeface="Arial"/>
              <a:cs typeface="Arial"/>
              <a:sym typeface="Arial"/>
            </a:endParaRPr>
          </a:p>
          <a:p>
            <a:pPr indent="0" lvl="0" marL="0" marR="0" rtl="0" algn="l">
              <a:spcBef>
                <a:spcPts val="1200"/>
              </a:spcBef>
              <a:spcAft>
                <a:spcPts val="0"/>
              </a:spcAft>
              <a:buClr>
                <a:srgbClr val="30AD34"/>
              </a:buClr>
              <a:buSzPts val="1600"/>
              <a:buFont typeface="Arial"/>
              <a:buNone/>
            </a:pPr>
            <a:r>
              <a:rPr b="0" i="0" lang="en-US" sz="1600" u="none" cap="none" strike="noStrike">
                <a:solidFill>
                  <a:srgbClr val="000000"/>
                </a:solidFill>
                <a:latin typeface="Arial"/>
                <a:ea typeface="Arial"/>
                <a:cs typeface="Arial"/>
                <a:sym typeface="Arial"/>
              </a:rPr>
              <a:t>	Orthogonality</a:t>
            </a:r>
            <a:endParaRPr b="0" i="0" sz="1600" u="none" cap="none" strike="noStrike">
              <a:solidFill>
                <a:srgbClr val="000000"/>
              </a:solidFill>
              <a:latin typeface="Arial"/>
              <a:ea typeface="Arial"/>
              <a:cs typeface="Arial"/>
              <a:sym typeface="Arial"/>
            </a:endParaRPr>
          </a:p>
          <a:p>
            <a:pPr indent="0" lvl="0" marL="0" marR="0" rtl="0" algn="l">
              <a:spcBef>
                <a:spcPts val="1200"/>
              </a:spcBef>
              <a:spcAft>
                <a:spcPts val="0"/>
              </a:spcAft>
              <a:buClr>
                <a:srgbClr val="30AD34"/>
              </a:buClr>
              <a:buSzPts val="1600"/>
              <a:buFont typeface="Arial"/>
              <a:buNone/>
            </a:pPr>
            <a:r>
              <a:rPr b="0" i="0" lang="en-US" sz="1600" u="none" cap="none" strike="noStrike">
                <a:solidFill>
                  <a:srgbClr val="000000"/>
                </a:solidFill>
                <a:latin typeface="Arial"/>
                <a:ea typeface="Arial"/>
                <a:cs typeface="Arial"/>
                <a:sym typeface="Arial"/>
              </a:rPr>
              <a:t>	DRY</a:t>
            </a:r>
            <a:endParaRPr/>
          </a:p>
          <a:p>
            <a:pPr indent="0" lvl="0" marL="0" marR="0" rtl="0" algn="l">
              <a:spcBef>
                <a:spcPts val="1200"/>
              </a:spcBef>
              <a:spcAft>
                <a:spcPts val="0"/>
              </a:spcAft>
              <a:buClr>
                <a:srgbClr val="30AD34"/>
              </a:buClr>
              <a:buSzPts val="1600"/>
              <a:buFont typeface="Arial"/>
              <a:buNone/>
            </a:pPr>
            <a:r>
              <a:rPr b="0" i="0" lang="en-US" sz="1600" u="none" cap="none" strike="noStrike">
                <a:solidFill>
                  <a:srgbClr val="000000"/>
                </a:solidFill>
                <a:latin typeface="Arial"/>
                <a:ea typeface="Arial"/>
                <a:cs typeface="Arial"/>
                <a:sym typeface="Arial"/>
              </a:rPr>
              <a:t>	Metaprogramming</a:t>
            </a:r>
            <a:endParaRPr/>
          </a:p>
          <a:p>
            <a:pPr indent="0" lvl="0" marL="0" marR="0" rtl="0" algn="l">
              <a:spcBef>
                <a:spcPts val="1200"/>
              </a:spcBef>
              <a:spcAft>
                <a:spcPts val="0"/>
              </a:spcAft>
              <a:buClr>
                <a:srgbClr val="30AD34"/>
              </a:buClr>
              <a:buSzPts val="1600"/>
              <a:buFont typeface="Arial"/>
              <a:buNone/>
            </a:pPr>
            <a:r>
              <a:rPr b="0" i="0" lang="en-US" sz="1600" u="none" cap="none" strike="noStrike">
                <a:solidFill>
                  <a:srgbClr val="000000"/>
                </a:solidFill>
                <a:latin typeface="Arial"/>
                <a:ea typeface="Arial"/>
                <a:cs typeface="Arial"/>
                <a:sym typeface="Arial"/>
              </a:rPr>
              <a:t>	Refactoring</a:t>
            </a:r>
            <a:endParaRPr/>
          </a:p>
          <a:p>
            <a:pPr indent="0" lvl="0" marL="0" marR="0" rtl="0" algn="l">
              <a:spcBef>
                <a:spcPts val="1200"/>
              </a:spcBef>
              <a:spcAft>
                <a:spcPts val="0"/>
              </a:spcAft>
              <a:buClr>
                <a:srgbClr val="30AD34"/>
              </a:buClr>
              <a:buSzPts val="1600"/>
              <a:buFont typeface="Arial"/>
              <a:buNone/>
            </a:pPr>
            <a:r>
              <a:rPr b="0" i="0" lang="en-US" sz="1600" u="none" cap="none" strike="noStrike">
                <a:solidFill>
                  <a:srgbClr val="000000"/>
                </a:solidFill>
                <a:latin typeface="Arial"/>
                <a:ea typeface="Arial"/>
                <a:cs typeface="Arial"/>
                <a:sym typeface="Arial"/>
              </a:rPr>
              <a:t>Well-Designed</a:t>
            </a:r>
            <a:endParaRPr b="0" i="0" sz="1600" u="none" cap="none" strike="noStrike">
              <a:solidFill>
                <a:srgbClr val="000000"/>
              </a:solidFill>
              <a:latin typeface="Arial"/>
              <a:ea typeface="Arial"/>
              <a:cs typeface="Arial"/>
              <a:sym typeface="Arial"/>
            </a:endParaRPr>
          </a:p>
          <a:p>
            <a:pPr indent="0" lvl="0" marL="0" marR="0" rtl="0" algn="l">
              <a:spcBef>
                <a:spcPts val="1200"/>
              </a:spcBef>
              <a:spcAft>
                <a:spcPts val="0"/>
              </a:spcAft>
              <a:buClr>
                <a:srgbClr val="30AD34"/>
              </a:buClr>
              <a:buSzPts val="1600"/>
              <a:buFont typeface="Arial"/>
              <a:buNone/>
            </a:pPr>
            <a:r>
              <a:rPr b="0" i="0" lang="en-US" sz="1600" u="none" cap="none" strike="noStrike">
                <a:solidFill>
                  <a:srgbClr val="000000"/>
                </a:solidFill>
                <a:latin typeface="Arial"/>
                <a:ea typeface="Arial"/>
                <a:cs typeface="Arial"/>
                <a:sym typeface="Arial"/>
              </a:rPr>
              <a:t>	TDD</a:t>
            </a:r>
            <a:endParaRPr/>
          </a:p>
          <a:p>
            <a:pPr indent="0" lvl="0" marL="0" marR="0" rtl="0" algn="l">
              <a:spcBef>
                <a:spcPts val="1200"/>
              </a:spcBef>
              <a:spcAft>
                <a:spcPts val="0"/>
              </a:spcAft>
              <a:buClr>
                <a:srgbClr val="30AD34"/>
              </a:buClr>
              <a:buSzPts val="1600"/>
              <a:buFont typeface="Arial"/>
              <a:buNone/>
            </a:pPr>
            <a:r>
              <a:rPr b="0" i="0" lang="en-US" sz="1600" u="none" cap="none" strike="noStrike">
                <a:solidFill>
                  <a:srgbClr val="000000"/>
                </a:solidFill>
                <a:latin typeface="Arial"/>
                <a:ea typeface="Arial"/>
                <a:cs typeface="Arial"/>
                <a:sym typeface="Arial"/>
              </a:rPr>
              <a:t>	Code Coverage</a:t>
            </a:r>
            <a:endParaRPr/>
          </a:p>
          <a:p>
            <a:pPr indent="0" lvl="0" marL="0" marR="0" rtl="0" algn="l">
              <a:spcBef>
                <a:spcPts val="1200"/>
              </a:spcBef>
              <a:spcAft>
                <a:spcPts val="0"/>
              </a:spcAft>
              <a:buClr>
                <a:srgbClr val="30AD34"/>
              </a:buClr>
              <a:buSzPts val="1600"/>
              <a:buFont typeface="Arial"/>
              <a:buNone/>
            </a:pPr>
            <a:r>
              <a:rPr b="0" i="0" lang="en-US" sz="1600" u="none" cap="none" strike="noStrike">
                <a:solidFill>
                  <a:srgbClr val="000000"/>
                </a:solidFill>
                <a:latin typeface="Arial"/>
                <a:ea typeface="Arial"/>
                <a:cs typeface="Arial"/>
                <a:sym typeface="Arial"/>
              </a:rPr>
              <a:t>	Dynamic Failures</a:t>
            </a:r>
            <a:endParaRPr/>
          </a:p>
          <a:p>
            <a:pPr indent="0" lvl="0" marL="0" marR="0" rtl="0" algn="l">
              <a:spcBef>
                <a:spcPts val="1200"/>
              </a:spcBef>
              <a:spcAft>
                <a:spcPts val="0"/>
              </a:spcAft>
              <a:buClr>
                <a:srgbClr val="30AD34"/>
              </a:buClr>
              <a:buSzPts val="1600"/>
              <a:buFont typeface="Arial"/>
              <a:buNone/>
            </a:pPr>
            <a:r>
              <a:rPr b="0" i="0" lang="en-US" sz="1600" u="none" cap="none" strike="noStrike">
                <a:solidFill>
                  <a:srgbClr val="000000"/>
                </a:solidFill>
                <a:latin typeface="Arial"/>
                <a:ea typeface="Arial"/>
                <a:cs typeface="Arial"/>
                <a:sym typeface="Arial"/>
              </a:rPr>
              <a:t>	Data Setup and Cleanup</a:t>
            </a:r>
            <a:endParaRPr/>
          </a:p>
          <a:p>
            <a:pPr indent="0" lvl="0" marL="0" marR="0" rtl="0" algn="l">
              <a:spcBef>
                <a:spcPts val="1200"/>
              </a:spcBef>
              <a:spcAft>
                <a:spcPts val="0"/>
              </a:spcAft>
              <a:buClr>
                <a:srgbClr val="30AD34"/>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618" name="Google Shape;618;p72"/>
          <p:cNvSpPr txBox="1"/>
          <p:nvPr>
            <p:ph idx="12" type="sldNum"/>
          </p:nvPr>
        </p:nvSpPr>
        <p:spPr>
          <a:xfrm>
            <a:off x="8361363" y="6407150"/>
            <a:ext cx="49847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US" sz="1200">
                <a:solidFill>
                  <a:srgbClr val="776F67"/>
                </a:solidFill>
                <a:latin typeface="Arial"/>
                <a:ea typeface="Arial"/>
                <a:cs typeface="Arial"/>
                <a:sym typeface="Arial"/>
              </a:rPr>
              <a:t>‹#›</a:t>
            </a:fld>
            <a:endParaRPr b="1" sz="1200">
              <a:solidFill>
                <a:srgbClr val="776F67"/>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3" name="Shape 623"/>
        <p:cNvGrpSpPr/>
        <p:nvPr/>
      </p:nvGrpSpPr>
      <p:grpSpPr>
        <a:xfrm>
          <a:off x="0" y="0"/>
          <a:ext cx="0" cy="0"/>
          <a:chOff x="0" y="0"/>
          <a:chExt cx="0" cy="0"/>
        </a:xfrm>
      </p:grpSpPr>
      <p:sp>
        <p:nvSpPr>
          <p:cNvPr id="624" name="Google Shape;624;p73"/>
          <p:cNvSpPr txBox="1"/>
          <p:nvPr>
            <p:ph type="ctrTitle"/>
          </p:nvPr>
        </p:nvSpPr>
        <p:spPr>
          <a:xfrm>
            <a:off x="596900" y="292100"/>
            <a:ext cx="8257032"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0" lang="en-US" sz="3500" u="none" cap="none" strike="noStrike">
                <a:solidFill>
                  <a:srgbClr val="30AD34"/>
                </a:solidFill>
                <a:latin typeface="Arial"/>
                <a:ea typeface="Arial"/>
                <a:cs typeface="Arial"/>
                <a:sym typeface="Arial"/>
              </a:rPr>
              <a:t>Contact Info</a:t>
            </a:r>
            <a:br>
              <a:rPr b="1"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r>
              <a:rPr b="0" i="0" lang="en-US" sz="3500" u="none" cap="none" strike="noStrike">
                <a:solidFill>
                  <a:srgbClr val="30AD34"/>
                </a:solidFill>
                <a:latin typeface="Arial"/>
                <a:ea typeface="Arial"/>
                <a:cs typeface="Arial"/>
                <a:sym typeface="Arial"/>
              </a:rPr>
              <a:t> </a:t>
            </a:r>
            <a:br>
              <a:rPr b="1" i="0" lang="en-US" sz="3500" u="none" cap="none" strike="noStrike">
                <a:solidFill>
                  <a:srgbClr val="30AD34"/>
                </a:solidFill>
                <a:latin typeface="Arial"/>
                <a:ea typeface="Arial"/>
                <a:cs typeface="Arial"/>
                <a:sym typeface="Arial"/>
              </a:rPr>
            </a:br>
            <a:br>
              <a:rPr b="1" i="0" lang="en-US" sz="3500" u="none" cap="none" strike="noStrike">
                <a:solidFill>
                  <a:srgbClr val="30AD34"/>
                </a:solidFill>
                <a:latin typeface="Arial"/>
                <a:ea typeface="Arial"/>
                <a:cs typeface="Arial"/>
                <a:sym typeface="Arial"/>
              </a:rPr>
            </a:br>
            <a:endParaRPr b="1" i="0" sz="3500" u="none" cap="none" strike="noStrike">
              <a:solidFill>
                <a:srgbClr val="30AD34"/>
              </a:solidFill>
              <a:latin typeface="Arial"/>
              <a:ea typeface="Arial"/>
              <a:cs typeface="Arial"/>
              <a:sym typeface="Arial"/>
            </a:endParaRPr>
          </a:p>
        </p:txBody>
      </p:sp>
      <p:sp>
        <p:nvSpPr>
          <p:cNvPr id="625" name="Google Shape;625;p73"/>
          <p:cNvSpPr txBox="1"/>
          <p:nvPr>
            <p:ph idx="1" type="body"/>
          </p:nvPr>
        </p:nvSpPr>
        <p:spPr>
          <a:xfrm>
            <a:off x="588962" y="1439331"/>
            <a:ext cx="8270876" cy="45529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0AD34"/>
              </a:buClr>
              <a:buSzPts val="1600"/>
              <a:buFont typeface="Arial"/>
              <a:buNone/>
            </a:pPr>
            <a:r>
              <a:rPr b="0" i="0" lang="en-US" sz="1600" u="sng" cap="none" strike="noStrike">
                <a:solidFill>
                  <a:schemeClr val="hlink"/>
                </a:solidFill>
                <a:latin typeface="Arial"/>
                <a:ea typeface="Arial"/>
                <a:cs typeface="Arial"/>
                <a:sym typeface="Arial"/>
                <a:hlinkClick r:id="rId3"/>
              </a:rPr>
              <a:t>jerren1122@hotmail.com</a:t>
            </a:r>
            <a:endParaRPr b="0" i="0" sz="1600" u="none" cap="none" strike="noStrike">
              <a:solidFill>
                <a:srgbClr val="000000"/>
              </a:solidFill>
              <a:latin typeface="Arial"/>
              <a:ea typeface="Arial"/>
              <a:cs typeface="Arial"/>
              <a:sym typeface="Arial"/>
            </a:endParaRPr>
          </a:p>
          <a:p>
            <a:pPr indent="0" lvl="0" marL="0" marR="0" rtl="0" algn="l">
              <a:spcBef>
                <a:spcPts val="1200"/>
              </a:spcBef>
              <a:spcAft>
                <a:spcPts val="0"/>
              </a:spcAft>
              <a:buClr>
                <a:srgbClr val="30AD34"/>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spcBef>
                <a:spcPts val="1200"/>
              </a:spcBef>
              <a:spcAft>
                <a:spcPts val="0"/>
              </a:spcAft>
              <a:buClr>
                <a:srgbClr val="30AD34"/>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626" name="Google Shape;626;p73"/>
          <p:cNvSpPr txBox="1"/>
          <p:nvPr>
            <p:ph idx="12" type="sldNum"/>
          </p:nvPr>
        </p:nvSpPr>
        <p:spPr>
          <a:xfrm>
            <a:off x="8361363" y="6407150"/>
            <a:ext cx="49847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US" sz="1200">
                <a:solidFill>
                  <a:srgbClr val="776F67"/>
                </a:solidFill>
                <a:latin typeface="Arial"/>
                <a:ea typeface="Arial"/>
                <a:cs typeface="Arial"/>
                <a:sym typeface="Arial"/>
              </a:rPr>
              <a:t>‹#›</a:t>
            </a:fld>
            <a:endParaRPr b="1" sz="1200">
              <a:solidFill>
                <a:srgbClr val="776F67"/>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17"/>
          <p:cNvSpPr txBox="1"/>
          <p:nvPr>
            <p:ph type="ctrTitle"/>
          </p:nvPr>
        </p:nvSpPr>
        <p:spPr>
          <a:xfrm>
            <a:off x="3708400" y="2806700"/>
            <a:ext cx="4787900"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0" lang="en-US" sz="3000" u="none" cap="none" strike="noStrike">
                <a:solidFill>
                  <a:srgbClr val="30AD34"/>
                </a:solidFill>
                <a:latin typeface="Arial"/>
                <a:ea typeface="Arial"/>
                <a:cs typeface="Arial"/>
                <a:sym typeface="Arial"/>
              </a:rPr>
              <a:t>Orthogonality</a:t>
            </a:r>
            <a:br>
              <a:rPr b="1" i="0" lang="en-US" sz="3000" u="none" cap="none" strike="noStrike">
                <a:solidFill>
                  <a:srgbClr val="30AD34"/>
                </a:solidFill>
                <a:latin typeface="Arial"/>
                <a:ea typeface="Arial"/>
                <a:cs typeface="Arial"/>
                <a:sym typeface="Arial"/>
              </a:rPr>
            </a:br>
            <a:endParaRPr b="1" i="0" sz="3000" u="none" cap="none" strike="noStrike">
              <a:solidFill>
                <a:srgbClr val="30AD34"/>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8"/>
          <p:cNvSpPr txBox="1"/>
          <p:nvPr>
            <p:ph type="ctrTitle"/>
          </p:nvPr>
        </p:nvSpPr>
        <p:spPr>
          <a:xfrm>
            <a:off x="596900" y="292100"/>
            <a:ext cx="8257032"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3500" u="none" cap="none" strike="noStrike">
                <a:solidFill>
                  <a:srgbClr val="30AD34"/>
                </a:solidFill>
                <a:latin typeface="Arial"/>
                <a:ea typeface="Arial"/>
                <a:cs typeface="Arial"/>
                <a:sym typeface="Arial"/>
              </a:rPr>
              <a:t>Orthogonality</a:t>
            </a:r>
            <a:br>
              <a:rPr b="1" i="0" lang="en-US" sz="3500" u="none" cap="none" strike="noStrike">
                <a:solidFill>
                  <a:srgbClr val="30AD34"/>
                </a:solidFill>
                <a:latin typeface="Arial"/>
                <a:ea typeface="Arial"/>
                <a:cs typeface="Arial"/>
                <a:sym typeface="Arial"/>
              </a:rPr>
            </a:br>
            <a:endParaRPr b="1" i="0" sz="3500" u="none" cap="none" strike="noStrike">
              <a:solidFill>
                <a:srgbClr val="30AD34"/>
              </a:solidFill>
              <a:latin typeface="Arial"/>
              <a:ea typeface="Arial"/>
              <a:cs typeface="Arial"/>
              <a:sym typeface="Arial"/>
            </a:endParaRPr>
          </a:p>
        </p:txBody>
      </p:sp>
      <p:sp>
        <p:nvSpPr>
          <p:cNvPr id="113" name="Google Shape;113;p18"/>
          <p:cNvSpPr txBox="1"/>
          <p:nvPr>
            <p:ph idx="1" type="body"/>
          </p:nvPr>
        </p:nvSpPr>
        <p:spPr>
          <a:xfrm>
            <a:off x="588962" y="1343814"/>
            <a:ext cx="8270876" cy="464846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0AD34"/>
              </a:buClr>
              <a:buSzPts val="2200"/>
              <a:buFont typeface="Arial"/>
              <a:buNone/>
            </a:pPr>
            <a:r>
              <a:rPr b="0" i="0" lang="en-US" sz="2200" u="none" cap="none" strike="noStrike">
                <a:solidFill>
                  <a:srgbClr val="000000"/>
                </a:solidFill>
                <a:latin typeface="Arial"/>
                <a:ea typeface="Arial"/>
                <a:cs typeface="Arial"/>
                <a:sym typeface="Arial"/>
              </a:rPr>
              <a:t>Orthogonality: Two lines that </a:t>
            </a:r>
            <a:endParaRPr/>
          </a:p>
          <a:p>
            <a:pPr indent="0" lvl="0" marL="0" marR="0" rtl="0" algn="l">
              <a:spcBef>
                <a:spcPts val="1200"/>
              </a:spcBef>
              <a:spcAft>
                <a:spcPts val="0"/>
              </a:spcAft>
              <a:buClr>
                <a:srgbClr val="30AD34"/>
              </a:buClr>
              <a:buSzPts val="2200"/>
              <a:buFont typeface="Arial"/>
              <a:buNone/>
            </a:pPr>
            <a:r>
              <a:rPr b="0" i="0" lang="en-US" sz="2200" u="none" cap="none" strike="noStrike">
                <a:solidFill>
                  <a:srgbClr val="000000"/>
                </a:solidFill>
                <a:latin typeface="Arial"/>
                <a:ea typeface="Arial"/>
                <a:cs typeface="Arial"/>
                <a:sym typeface="Arial"/>
              </a:rPr>
              <a:t>Meet at right angles. </a:t>
            </a:r>
            <a:endParaRPr/>
          </a:p>
          <a:p>
            <a:pPr indent="0" lvl="0" marL="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0" lvl="0" marL="0" marR="0" rtl="0" algn="l">
              <a:spcBef>
                <a:spcPts val="1200"/>
              </a:spcBef>
              <a:spcAft>
                <a:spcPts val="0"/>
              </a:spcAft>
              <a:buClr>
                <a:srgbClr val="30AD34"/>
              </a:buClr>
              <a:buSzPts val="2200"/>
              <a:buFont typeface="Arial"/>
              <a:buNone/>
            </a:pPr>
            <a:r>
              <a:rPr b="0" i="0" lang="en-US" sz="2200" u="none" cap="none" strike="noStrike">
                <a:solidFill>
                  <a:srgbClr val="000000"/>
                </a:solidFill>
                <a:latin typeface="Arial"/>
                <a:ea typeface="Arial"/>
                <a:cs typeface="Arial"/>
                <a:sym typeface="Arial"/>
              </a:rPr>
              <a:t>Orthogonality Benefits: </a:t>
            </a:r>
            <a:endParaRPr/>
          </a:p>
          <a:p>
            <a:pPr indent="-342900" lvl="0" marL="342900" marR="0" rtl="0" algn="l">
              <a:spcBef>
                <a:spcPts val="1200"/>
              </a:spcBef>
              <a:spcAft>
                <a:spcPts val="0"/>
              </a:spcAft>
              <a:buClr>
                <a:srgbClr val="30AD34"/>
              </a:buClr>
              <a:buSzPts val="2200"/>
              <a:buFont typeface="Arial"/>
              <a:buChar char="•"/>
            </a:pPr>
            <a:r>
              <a:rPr b="0" i="0" lang="en-US" sz="2200" u="none" cap="none" strike="noStrike">
                <a:solidFill>
                  <a:srgbClr val="000000"/>
                </a:solidFill>
                <a:latin typeface="Arial"/>
                <a:ea typeface="Arial"/>
                <a:cs typeface="Arial"/>
                <a:sym typeface="Arial"/>
              </a:rPr>
              <a:t>Bad code is isolated </a:t>
            </a:r>
            <a:endParaRPr/>
          </a:p>
          <a:p>
            <a:pPr indent="-342900" lvl="0" marL="342900" marR="0" rtl="0" algn="l">
              <a:spcBef>
                <a:spcPts val="1200"/>
              </a:spcBef>
              <a:spcAft>
                <a:spcPts val="0"/>
              </a:spcAft>
              <a:buClr>
                <a:srgbClr val="30AD34"/>
              </a:buClr>
              <a:buSzPts val="2200"/>
              <a:buFont typeface="Arial"/>
              <a:buChar char="•"/>
            </a:pPr>
            <a:r>
              <a:rPr b="0" i="0" lang="en-US" sz="2200" u="none" cap="none" strike="noStrike">
                <a:solidFill>
                  <a:srgbClr val="000000"/>
                </a:solidFill>
                <a:latin typeface="Arial"/>
                <a:ea typeface="Arial"/>
                <a:cs typeface="Arial"/>
                <a:sym typeface="Arial"/>
              </a:rPr>
              <a:t>Changes are isolated</a:t>
            </a:r>
            <a:endParaRPr/>
          </a:p>
          <a:p>
            <a:pPr indent="-342900" lvl="0" marL="342900" marR="0" rtl="0" algn="l">
              <a:spcBef>
                <a:spcPts val="1200"/>
              </a:spcBef>
              <a:spcAft>
                <a:spcPts val="0"/>
              </a:spcAft>
              <a:buClr>
                <a:srgbClr val="30AD34"/>
              </a:buClr>
              <a:buSzPts val="2200"/>
              <a:buFont typeface="Arial"/>
              <a:buChar char="•"/>
            </a:pPr>
            <a:r>
              <a:rPr b="0" i="0" lang="en-US" sz="2200" u="none" cap="none" strike="noStrike">
                <a:solidFill>
                  <a:srgbClr val="000000"/>
                </a:solidFill>
                <a:latin typeface="Arial"/>
                <a:ea typeface="Arial"/>
                <a:cs typeface="Arial"/>
                <a:sym typeface="Arial"/>
              </a:rPr>
              <a:t>Easier to unit test</a:t>
            </a:r>
            <a:endParaRPr/>
          </a:p>
          <a:p>
            <a:pPr indent="-342900" lvl="0" marL="342900" marR="0" rtl="0" algn="l">
              <a:spcBef>
                <a:spcPts val="1200"/>
              </a:spcBef>
              <a:spcAft>
                <a:spcPts val="0"/>
              </a:spcAft>
              <a:buClr>
                <a:srgbClr val="30AD34"/>
              </a:buClr>
              <a:buSzPts val="2200"/>
              <a:buFont typeface="Arial"/>
              <a:buChar char="•"/>
            </a:pPr>
            <a:r>
              <a:rPr b="0" i="0" lang="en-US" sz="2200" u="none" cap="none" strike="noStrike">
                <a:solidFill>
                  <a:srgbClr val="000000"/>
                </a:solidFill>
                <a:latin typeface="Arial"/>
                <a:ea typeface="Arial"/>
                <a:cs typeface="Arial"/>
                <a:sym typeface="Arial"/>
              </a:rPr>
              <a:t>Layer of abstraction between services and code </a:t>
            </a:r>
            <a:endParaRPr b="0" i="0" sz="2200" u="none" cap="none" strike="noStrike">
              <a:solidFill>
                <a:srgbClr val="000000"/>
              </a:solidFill>
              <a:latin typeface="Arial"/>
              <a:ea typeface="Arial"/>
              <a:cs typeface="Arial"/>
              <a:sym typeface="Arial"/>
            </a:endParaRPr>
          </a:p>
          <a:p>
            <a:pPr indent="-203200" lvl="0" marL="34290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203200" lvl="0" marL="34290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203200" lvl="0" marL="34290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203200" lvl="0" marL="34290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203200" lvl="0" marL="34290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a:p>
            <a:pPr indent="-203200" lvl="0" marL="342900" marR="0" rtl="0" algn="l">
              <a:spcBef>
                <a:spcPts val="1200"/>
              </a:spcBef>
              <a:spcAft>
                <a:spcPts val="0"/>
              </a:spcAft>
              <a:buClr>
                <a:srgbClr val="30AD34"/>
              </a:buClr>
              <a:buSzPts val="2200"/>
              <a:buFont typeface="Arial"/>
              <a:buNone/>
            </a:pPr>
            <a:r>
              <a:t/>
            </a:r>
            <a:endParaRPr b="1" i="0" sz="2200" u="none" cap="none" strike="noStrike">
              <a:solidFill>
                <a:srgbClr val="000000"/>
              </a:solidFill>
              <a:latin typeface="Arial"/>
              <a:ea typeface="Arial"/>
              <a:cs typeface="Arial"/>
              <a:sym typeface="Arial"/>
            </a:endParaRPr>
          </a:p>
          <a:p>
            <a:pPr indent="-203200" lvl="0" marL="342900" marR="0" rtl="0" algn="l">
              <a:spcBef>
                <a:spcPts val="1200"/>
              </a:spcBef>
              <a:spcAft>
                <a:spcPts val="0"/>
              </a:spcAft>
              <a:buClr>
                <a:srgbClr val="30AD34"/>
              </a:buClr>
              <a:buSzPts val="2200"/>
              <a:buFont typeface="Arial"/>
              <a:buNone/>
            </a:pPr>
            <a:r>
              <a:t/>
            </a:r>
            <a:endParaRPr b="0" i="0" sz="2200" u="none" cap="none" strike="noStrike">
              <a:solidFill>
                <a:srgbClr val="000000"/>
              </a:solidFill>
              <a:latin typeface="Arial"/>
              <a:ea typeface="Arial"/>
              <a:cs typeface="Arial"/>
              <a:sym typeface="Arial"/>
            </a:endParaRPr>
          </a:p>
        </p:txBody>
      </p:sp>
      <p:sp>
        <p:nvSpPr>
          <p:cNvPr id="114" name="Google Shape;114;p18"/>
          <p:cNvSpPr/>
          <p:nvPr/>
        </p:nvSpPr>
        <p:spPr>
          <a:xfrm>
            <a:off x="590994" y="974482"/>
            <a:ext cx="826293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pic>
        <p:nvPicPr>
          <p:cNvPr id="115" name="Google Shape;115;p18"/>
          <p:cNvPicPr preferRelativeResize="0"/>
          <p:nvPr/>
        </p:nvPicPr>
        <p:blipFill rotWithShape="1">
          <a:blip r:embed="rId3">
            <a:alphaModFix/>
          </a:blip>
          <a:srcRect b="0" l="0" r="0" t="0"/>
          <a:stretch/>
        </p:blipFill>
        <p:spPr>
          <a:xfrm>
            <a:off x="4343400" y="863600"/>
            <a:ext cx="4276725" cy="3114675"/>
          </a:xfrm>
          <a:prstGeom prst="rect">
            <a:avLst/>
          </a:prstGeom>
          <a:noFill/>
          <a:ln>
            <a:noFill/>
          </a:ln>
        </p:spPr>
      </p:pic>
      <p:sp>
        <p:nvSpPr>
          <p:cNvPr id="116" name="Google Shape;116;p18"/>
          <p:cNvSpPr txBox="1"/>
          <p:nvPr>
            <p:ph idx="12" type="sldNum"/>
          </p:nvPr>
        </p:nvSpPr>
        <p:spPr>
          <a:xfrm>
            <a:off x="8361363" y="6407150"/>
            <a:ext cx="49847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i="0" lang="en-US" sz="1200" u="none" cap="none" strike="noStrike">
                <a:solidFill>
                  <a:srgbClr val="776F67"/>
                </a:solidFill>
                <a:latin typeface="Arial"/>
                <a:ea typeface="Arial"/>
                <a:cs typeface="Arial"/>
                <a:sym typeface="Arial"/>
              </a:rPr>
              <a:t>‹#›</a:t>
            </a:fld>
            <a:endParaRPr b="1" i="0" sz="1200" u="none" cap="none" strike="noStrike">
              <a:solidFill>
                <a:srgbClr val="776F67"/>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19"/>
          <p:cNvSpPr txBox="1"/>
          <p:nvPr>
            <p:ph type="ctrTitle"/>
          </p:nvPr>
        </p:nvSpPr>
        <p:spPr>
          <a:xfrm>
            <a:off x="596900" y="292100"/>
            <a:ext cx="8257032"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3500" u="none" cap="none" strike="noStrike">
                <a:solidFill>
                  <a:srgbClr val="30AD34"/>
                </a:solidFill>
                <a:latin typeface="Arial"/>
                <a:ea typeface="Arial"/>
                <a:cs typeface="Arial"/>
                <a:sym typeface="Arial"/>
              </a:rPr>
              <a:t>Orthogonality | Implementation</a:t>
            </a:r>
            <a:br>
              <a:rPr b="1" i="0" lang="en-US" sz="3500" u="none" cap="none" strike="noStrike">
                <a:solidFill>
                  <a:srgbClr val="30AD34"/>
                </a:solidFill>
                <a:latin typeface="Arial"/>
                <a:ea typeface="Arial"/>
                <a:cs typeface="Arial"/>
                <a:sym typeface="Arial"/>
              </a:rPr>
            </a:br>
            <a:endParaRPr b="1" i="0" sz="3500" u="none" cap="none" strike="noStrike">
              <a:solidFill>
                <a:srgbClr val="30AD34"/>
              </a:solidFill>
              <a:latin typeface="Arial"/>
              <a:ea typeface="Arial"/>
              <a:cs typeface="Arial"/>
              <a:sym typeface="Arial"/>
            </a:endParaRPr>
          </a:p>
        </p:txBody>
      </p:sp>
      <p:sp>
        <p:nvSpPr>
          <p:cNvPr id="123" name="Google Shape;123;p19"/>
          <p:cNvSpPr txBox="1"/>
          <p:nvPr>
            <p:ph idx="1" type="body"/>
          </p:nvPr>
        </p:nvSpPr>
        <p:spPr>
          <a:xfrm>
            <a:off x="476884" y="1219200"/>
            <a:ext cx="8270876" cy="479107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30AD34"/>
              </a:buClr>
              <a:buSzPts val="2200"/>
              <a:buFont typeface="Arial"/>
              <a:buChar char="•"/>
            </a:pPr>
            <a:r>
              <a:rPr b="0" i="0" lang="en-US" sz="2200" u="none" cap="none" strike="noStrike">
                <a:solidFill>
                  <a:srgbClr val="000000"/>
                </a:solidFill>
                <a:latin typeface="Arial"/>
                <a:ea typeface="Arial"/>
                <a:cs typeface="Arial"/>
                <a:sym typeface="Arial"/>
              </a:rPr>
              <a:t>Cucumber Step Definitions</a:t>
            </a:r>
            <a:endParaRPr/>
          </a:p>
          <a:p>
            <a:pPr indent="-342900" lvl="0" marL="342900" marR="0" rtl="0" algn="l">
              <a:spcBef>
                <a:spcPts val="2200"/>
              </a:spcBef>
              <a:spcAft>
                <a:spcPts val="0"/>
              </a:spcAft>
              <a:buClr>
                <a:srgbClr val="30AD34"/>
              </a:buClr>
              <a:buSzPts val="2200"/>
              <a:buFont typeface="Arial"/>
              <a:buChar char="•"/>
            </a:pPr>
            <a:r>
              <a:rPr b="0" i="0" lang="en-US" sz="2200" u="none" cap="none" strike="noStrike">
                <a:solidFill>
                  <a:srgbClr val="000000"/>
                </a:solidFill>
                <a:latin typeface="Arial"/>
                <a:ea typeface="Arial"/>
                <a:cs typeface="Arial"/>
                <a:sym typeface="Arial"/>
              </a:rPr>
              <a:t>Helpers</a:t>
            </a:r>
            <a:endParaRPr/>
          </a:p>
        </p:txBody>
      </p:sp>
      <p:pic>
        <p:nvPicPr>
          <p:cNvPr id="124" name="Google Shape;124;p19"/>
          <p:cNvPicPr preferRelativeResize="0"/>
          <p:nvPr/>
        </p:nvPicPr>
        <p:blipFill rotWithShape="1">
          <a:blip r:embed="rId3">
            <a:alphaModFix/>
          </a:blip>
          <a:srcRect b="0" l="0" r="0" t="0"/>
          <a:stretch/>
        </p:blipFill>
        <p:spPr>
          <a:xfrm>
            <a:off x="6657975" y="992924"/>
            <a:ext cx="2028825" cy="2028825"/>
          </a:xfrm>
          <a:prstGeom prst="rect">
            <a:avLst/>
          </a:prstGeom>
          <a:noFill/>
          <a:ln>
            <a:noFill/>
          </a:ln>
        </p:spPr>
      </p:pic>
      <p:sp>
        <p:nvSpPr>
          <p:cNvPr id="125" name="Google Shape;125;p19"/>
          <p:cNvSpPr/>
          <p:nvPr/>
        </p:nvSpPr>
        <p:spPr>
          <a:xfrm>
            <a:off x="476884" y="2819400"/>
            <a:ext cx="5390516" cy="797452"/>
          </a:xfrm>
          <a:prstGeom prst="rect">
            <a:avLst/>
          </a:prstGeom>
          <a:gradFill>
            <a:gsLst>
              <a:gs pos="0">
                <a:srgbClr val="4E98A2"/>
              </a:gs>
              <a:gs pos="100000">
                <a:srgbClr val="ACE1E8"/>
              </a:gs>
            </a:gsLst>
            <a:lin ang="16200000" scaled="0"/>
          </a:gradFill>
          <a:ln cap="flat" cmpd="sng" w="9525">
            <a:solidFill>
              <a:srgbClr val="538E96"/>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Step Definitions</a:t>
            </a:r>
            <a:endParaRPr b="0" i="0" sz="1800" u="none" cap="none" strike="noStrike">
              <a:solidFill>
                <a:schemeClr val="lt1"/>
              </a:solidFill>
              <a:latin typeface="Calibri"/>
              <a:ea typeface="Calibri"/>
              <a:cs typeface="Calibri"/>
              <a:sym typeface="Calibri"/>
            </a:endParaRPr>
          </a:p>
        </p:txBody>
      </p:sp>
      <p:cxnSp>
        <p:nvCxnSpPr>
          <p:cNvPr id="126" name="Google Shape;126;p19"/>
          <p:cNvCxnSpPr/>
          <p:nvPr/>
        </p:nvCxnSpPr>
        <p:spPr>
          <a:xfrm>
            <a:off x="1143000" y="3810000"/>
            <a:ext cx="0" cy="457200"/>
          </a:xfrm>
          <a:prstGeom prst="straightConnector1">
            <a:avLst/>
          </a:prstGeom>
          <a:noFill/>
          <a:ln cap="flat" cmpd="sng" w="25400">
            <a:solidFill>
              <a:schemeClr val="dk1"/>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127" name="Google Shape;127;p19"/>
          <p:cNvCxnSpPr/>
          <p:nvPr/>
        </p:nvCxnSpPr>
        <p:spPr>
          <a:xfrm>
            <a:off x="3182302" y="3850640"/>
            <a:ext cx="0" cy="457200"/>
          </a:xfrm>
          <a:prstGeom prst="straightConnector1">
            <a:avLst/>
          </a:prstGeom>
          <a:noFill/>
          <a:ln cap="flat" cmpd="sng" w="25400">
            <a:solidFill>
              <a:schemeClr val="dk1"/>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128" name="Google Shape;128;p19"/>
          <p:cNvCxnSpPr/>
          <p:nvPr/>
        </p:nvCxnSpPr>
        <p:spPr>
          <a:xfrm>
            <a:off x="5562600" y="3850640"/>
            <a:ext cx="0" cy="457200"/>
          </a:xfrm>
          <a:prstGeom prst="straightConnector1">
            <a:avLst/>
          </a:prstGeom>
          <a:noFill/>
          <a:ln cap="flat" cmpd="sng" w="25400">
            <a:solidFill>
              <a:schemeClr val="dk1"/>
            </a:solidFill>
            <a:prstDash val="solid"/>
            <a:round/>
            <a:headEnd len="sm" w="sm" type="none"/>
            <a:tailEnd len="med" w="med" type="triangle"/>
          </a:ln>
          <a:effectLst>
            <a:outerShdw blurRad="40000" rotWithShape="0" dir="5400000" dist="20000">
              <a:srgbClr val="000000">
                <a:alpha val="37647"/>
              </a:srgbClr>
            </a:outerShdw>
          </a:effectLst>
        </p:spPr>
      </p:cxnSp>
      <p:sp>
        <p:nvSpPr>
          <p:cNvPr id="129" name="Google Shape;129;p19"/>
          <p:cNvSpPr/>
          <p:nvPr/>
        </p:nvSpPr>
        <p:spPr>
          <a:xfrm>
            <a:off x="476884" y="4460348"/>
            <a:ext cx="5390516" cy="772048"/>
          </a:xfrm>
          <a:prstGeom prst="rect">
            <a:avLst/>
          </a:prstGeom>
          <a:gradFill>
            <a:gsLst>
              <a:gs pos="0">
                <a:srgbClr val="4E98A2"/>
              </a:gs>
              <a:gs pos="100000">
                <a:srgbClr val="ACE1E8"/>
              </a:gs>
            </a:gsLst>
            <a:lin ang="16200000" scaled="0"/>
          </a:gradFill>
          <a:ln cap="flat" cmpd="sng" w="9525">
            <a:solidFill>
              <a:srgbClr val="538E96"/>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Helper Methods</a:t>
            </a:r>
            <a:endParaRPr b="0" i="0" sz="1800" u="none" cap="none" strike="noStrike">
              <a:solidFill>
                <a:schemeClr val="lt1"/>
              </a:solidFill>
              <a:latin typeface="Calibri"/>
              <a:ea typeface="Calibri"/>
              <a:cs typeface="Calibri"/>
              <a:sym typeface="Calibri"/>
            </a:endParaRPr>
          </a:p>
        </p:txBody>
      </p:sp>
      <p:cxnSp>
        <p:nvCxnSpPr>
          <p:cNvPr id="130" name="Google Shape;130;p19"/>
          <p:cNvCxnSpPr/>
          <p:nvPr/>
        </p:nvCxnSpPr>
        <p:spPr>
          <a:xfrm>
            <a:off x="3182302" y="5257800"/>
            <a:ext cx="0" cy="371473"/>
          </a:xfrm>
          <a:prstGeom prst="straightConnector1">
            <a:avLst/>
          </a:prstGeom>
          <a:noFill/>
          <a:ln cap="flat" cmpd="sng" w="25400">
            <a:solidFill>
              <a:schemeClr val="dk1"/>
            </a:solidFill>
            <a:prstDash val="solid"/>
            <a:round/>
            <a:headEnd len="sm" w="sm" type="none"/>
            <a:tailEnd len="med" w="med" type="triangle"/>
          </a:ln>
          <a:effectLst>
            <a:outerShdw blurRad="40000" rotWithShape="0" dir="5400000" dist="20000">
              <a:srgbClr val="000000">
                <a:alpha val="37647"/>
              </a:srgbClr>
            </a:outerShdw>
          </a:effectLst>
        </p:spPr>
      </p:cxnSp>
      <p:sp>
        <p:nvSpPr>
          <p:cNvPr id="131" name="Google Shape;131;p19"/>
          <p:cNvSpPr/>
          <p:nvPr/>
        </p:nvSpPr>
        <p:spPr>
          <a:xfrm>
            <a:off x="476884" y="5629273"/>
            <a:ext cx="5390516" cy="703951"/>
          </a:xfrm>
          <a:prstGeom prst="rect">
            <a:avLst/>
          </a:prstGeom>
          <a:gradFill>
            <a:gsLst>
              <a:gs pos="0">
                <a:srgbClr val="4E98A2"/>
              </a:gs>
              <a:gs pos="100000">
                <a:srgbClr val="ACE1E8"/>
              </a:gs>
            </a:gsLst>
            <a:lin ang="16200000" scaled="0"/>
          </a:gradFill>
          <a:ln cap="flat" cmpd="sng" w="9525">
            <a:solidFill>
              <a:srgbClr val="538E96"/>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Service Being Utilized</a:t>
            </a:r>
            <a:endParaRPr b="0" i="0" sz="1800" u="none" cap="none" strike="noStrike">
              <a:solidFill>
                <a:schemeClr val="lt1"/>
              </a:solidFill>
              <a:latin typeface="Calibri"/>
              <a:ea typeface="Calibri"/>
              <a:cs typeface="Calibri"/>
              <a:sym typeface="Calibri"/>
            </a:endParaRPr>
          </a:p>
        </p:txBody>
      </p:sp>
      <p:sp>
        <p:nvSpPr>
          <p:cNvPr id="132" name="Google Shape;132;p19"/>
          <p:cNvSpPr txBox="1"/>
          <p:nvPr>
            <p:ph idx="12" type="sldNum"/>
          </p:nvPr>
        </p:nvSpPr>
        <p:spPr>
          <a:xfrm>
            <a:off x="8361363" y="6407150"/>
            <a:ext cx="49847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i="0" lang="en-US" sz="1200" u="none" cap="none" strike="noStrike">
                <a:solidFill>
                  <a:srgbClr val="776F67"/>
                </a:solidFill>
                <a:latin typeface="Arial"/>
                <a:ea typeface="Arial"/>
                <a:cs typeface="Arial"/>
                <a:sym typeface="Arial"/>
              </a:rPr>
              <a:t>‹#›</a:t>
            </a:fld>
            <a:endParaRPr b="1" i="0" sz="1200" u="none" cap="none" strike="noStrike">
              <a:solidFill>
                <a:srgbClr val="776F67"/>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3">
      <a:dk1>
        <a:srgbClr val="000000"/>
      </a:dk1>
      <a:lt1>
        <a:srgbClr val="FFFFFF"/>
      </a:lt1>
      <a:dk2>
        <a:srgbClr val="404040"/>
      </a:dk2>
      <a:lt2>
        <a:srgbClr val="FFFFFF"/>
      </a:lt2>
      <a:accent1>
        <a:srgbClr val="30AD34"/>
      </a:accent1>
      <a:accent2>
        <a:srgbClr val="595959"/>
      </a:accent2>
      <a:accent3>
        <a:srgbClr val="C2B000"/>
      </a:accent3>
      <a:accent4>
        <a:srgbClr val="69923A"/>
      </a:accent4>
      <a:accent5>
        <a:srgbClr val="A33F1F"/>
      </a:accent5>
      <a:accent6>
        <a:srgbClr val="589199"/>
      </a:accent6>
      <a:hlink>
        <a:srgbClr val="D47B22"/>
      </a:hlink>
      <a:folHlink>
        <a:srgbClr val="EFBD4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